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6" r:id="rId6"/>
    <p:sldId id="315" r:id="rId7"/>
    <p:sldId id="320" r:id="rId8"/>
    <p:sldId id="327" r:id="rId9"/>
    <p:sldId id="328" r:id="rId10"/>
    <p:sldId id="329" r:id="rId11"/>
    <p:sldId id="311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7" autoAdjust="0"/>
    <p:restoredTop sz="94619" autoAdjust="0"/>
  </p:normalViewPr>
  <p:slideViewPr>
    <p:cSldViewPr snapToGrid="0">
      <p:cViewPr varScale="1">
        <p:scale>
          <a:sx n="93" d="100"/>
          <a:sy n="93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3328C21-FEB0-4F45-9F1D-4C3A5E0B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9788" y="503396"/>
            <a:ext cx="6065243" cy="58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66" y="312839"/>
            <a:ext cx="6253317" cy="4092471"/>
          </a:xfrm>
        </p:spPr>
        <p:txBody>
          <a:bodyPr>
            <a:normAutofit/>
          </a:bodyPr>
          <a:lstStyle/>
          <a:p>
            <a:r>
              <a:rPr lang="en-US" sz="8000" dirty="0" smtClean="0"/>
              <a:t>Updated Music Guidelines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124" y="287338"/>
            <a:ext cx="11598876" cy="750887"/>
          </a:xfrm>
        </p:spPr>
        <p:txBody>
          <a:bodyPr>
            <a:normAutofit/>
          </a:bodyPr>
          <a:lstStyle/>
          <a:p>
            <a:r>
              <a:rPr lang="en-US" sz="3200" b="1" dirty="0"/>
              <a:t>Indoor </a:t>
            </a:r>
            <a:r>
              <a:rPr lang="en-US" sz="3200" b="1" dirty="0" smtClean="0"/>
              <a:t>Singing </a:t>
            </a:r>
            <a:r>
              <a:rPr lang="en-US" sz="3200" b="1" dirty="0"/>
              <a:t>/ Outdoor </a:t>
            </a:r>
            <a:r>
              <a:rPr lang="en-US" sz="3200" b="1" dirty="0" smtClean="0"/>
              <a:t>Singing</a:t>
            </a:r>
            <a:endParaRPr lang="en-US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0F681-A13C-4CAB-94C1-46337F260FA4}"/>
              </a:ext>
            </a:extLst>
          </p:cNvPr>
          <p:cNvSpPr txBox="1"/>
          <p:nvPr/>
        </p:nvSpPr>
        <p:spPr>
          <a:xfrm>
            <a:off x="1784818" y="1487164"/>
            <a:ext cx="235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INDOOR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BD720-33A3-484F-968E-3FF7489BE719}"/>
              </a:ext>
            </a:extLst>
          </p:cNvPr>
          <p:cNvSpPr txBox="1"/>
          <p:nvPr/>
        </p:nvSpPr>
        <p:spPr>
          <a:xfrm>
            <a:off x="7891349" y="1610860"/>
            <a:ext cx="2499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OUTDOOR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460AC-A4B8-4610-BF5C-DC36260AF04B}"/>
              </a:ext>
            </a:extLst>
          </p:cNvPr>
          <p:cNvSpPr/>
          <p:nvPr/>
        </p:nvSpPr>
        <p:spPr>
          <a:xfrm>
            <a:off x="5796952" y="1243914"/>
            <a:ext cx="170482" cy="5140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5B74A-E8E5-4FFE-91C0-3922D70BEC36}"/>
              </a:ext>
            </a:extLst>
          </p:cNvPr>
          <p:cNvSpPr/>
          <p:nvPr/>
        </p:nvSpPr>
        <p:spPr>
          <a:xfrm>
            <a:off x="1125739" y="3452741"/>
            <a:ext cx="3666341" cy="2841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5E28A43-47C6-47F0-B855-EC955E7E8B74}"/>
              </a:ext>
            </a:extLst>
          </p:cNvPr>
          <p:cNvSpPr/>
          <p:nvPr/>
        </p:nvSpPr>
        <p:spPr>
          <a:xfrm>
            <a:off x="556438" y="2614280"/>
            <a:ext cx="4780306" cy="106398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841BC-86DA-48E9-B3B0-50BCDC91CEC8}"/>
              </a:ext>
            </a:extLst>
          </p:cNvPr>
          <p:cNvSpPr/>
          <p:nvPr/>
        </p:nvSpPr>
        <p:spPr>
          <a:xfrm>
            <a:off x="2877180" y="2108004"/>
            <a:ext cx="135292" cy="7356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828041-D7DE-4579-AE65-CD6F0C6AEEF8}"/>
              </a:ext>
            </a:extLst>
          </p:cNvPr>
          <p:cNvSpPr/>
          <p:nvPr/>
        </p:nvSpPr>
        <p:spPr>
          <a:xfrm>
            <a:off x="2630194" y="2325509"/>
            <a:ext cx="631992" cy="103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E3844C-BC0C-4959-9334-233BB8DE28F3}"/>
              </a:ext>
            </a:extLst>
          </p:cNvPr>
          <p:cNvSpPr txBox="1"/>
          <p:nvPr/>
        </p:nvSpPr>
        <p:spPr>
          <a:xfrm>
            <a:off x="1419079" y="3341964"/>
            <a:ext cx="3062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asked </a:t>
            </a:r>
            <a:r>
              <a:rPr lang="en-US" sz="2000" dirty="0">
                <a:solidFill>
                  <a:schemeClr val="bg1"/>
                </a:solidFill>
              </a:rPr>
              <a:t>soloists, choirs</a:t>
            </a:r>
            <a:r>
              <a:rPr lang="en-US" sz="2000" dirty="0" smtClean="0">
                <a:solidFill>
                  <a:schemeClr val="bg1"/>
                </a:solidFill>
              </a:rPr>
              <a:t>, and </a:t>
            </a:r>
            <a:r>
              <a:rPr lang="en-US" sz="2000" dirty="0">
                <a:solidFill>
                  <a:schemeClr val="bg1"/>
                </a:solidFill>
              </a:rPr>
              <a:t>congregational </a:t>
            </a:r>
            <a:r>
              <a:rPr lang="en-US" sz="2000" dirty="0" smtClean="0">
                <a:solidFill>
                  <a:schemeClr val="bg1"/>
                </a:solidFill>
              </a:rPr>
              <a:t>singing can </a:t>
            </a:r>
            <a:r>
              <a:rPr lang="en-US" sz="2000" dirty="0" smtClean="0">
                <a:solidFill>
                  <a:schemeClr val="bg1"/>
                </a:solidFill>
              </a:rPr>
              <a:t>provide music </a:t>
            </a:r>
            <a:r>
              <a:rPr lang="en-US" sz="2000" dirty="0">
                <a:solidFill>
                  <a:schemeClr val="bg1"/>
                </a:solidFill>
              </a:rPr>
              <a:t>inside as part of worship, with 6 feet of physical distance among musicians and others.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This guidance begins on May 23, 2021.)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22916E-374B-4F6A-99E9-56D293DED99A}"/>
              </a:ext>
            </a:extLst>
          </p:cNvPr>
          <p:cNvSpPr/>
          <p:nvPr/>
        </p:nvSpPr>
        <p:spPr>
          <a:xfrm>
            <a:off x="6126480" y="5886368"/>
            <a:ext cx="5892525" cy="4074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-Right 31">
            <a:extLst>
              <a:ext uri="{FF2B5EF4-FFF2-40B4-BE49-F238E27FC236}">
                <a16:creationId xmlns:a16="http://schemas.microsoft.com/office/drawing/2014/main" id="{9E8EBA0F-67A6-4D37-95CC-436C13DC6677}"/>
              </a:ext>
            </a:extLst>
          </p:cNvPr>
          <p:cNvSpPr/>
          <p:nvPr/>
        </p:nvSpPr>
        <p:spPr>
          <a:xfrm>
            <a:off x="7263874" y="5384266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97CEFCB6-2C20-409D-95C5-AAF935EB9816}"/>
              </a:ext>
            </a:extLst>
          </p:cNvPr>
          <p:cNvSpPr/>
          <p:nvPr/>
        </p:nvSpPr>
        <p:spPr>
          <a:xfrm>
            <a:off x="8315393" y="5389081"/>
            <a:ext cx="577552" cy="159933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238A70-DF86-475C-9A98-25FBFB17A567}"/>
              </a:ext>
            </a:extLst>
          </p:cNvPr>
          <p:cNvSpPr/>
          <p:nvPr/>
        </p:nvSpPr>
        <p:spPr>
          <a:xfrm>
            <a:off x="9334038" y="5119084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2EC12BC-3943-457D-9ABA-6D7B33EBEB6B}"/>
              </a:ext>
            </a:extLst>
          </p:cNvPr>
          <p:cNvSpPr/>
          <p:nvPr/>
        </p:nvSpPr>
        <p:spPr>
          <a:xfrm>
            <a:off x="8244239" y="5138927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778ED9-D9F7-4BFE-90D7-062D2E84186D}"/>
              </a:ext>
            </a:extLst>
          </p:cNvPr>
          <p:cNvSpPr/>
          <p:nvPr/>
        </p:nvSpPr>
        <p:spPr>
          <a:xfrm>
            <a:off x="7116975" y="5152810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6792043-B020-4F22-9A6A-CC67746AC94E}"/>
              </a:ext>
            </a:extLst>
          </p:cNvPr>
          <p:cNvSpPr/>
          <p:nvPr/>
        </p:nvSpPr>
        <p:spPr>
          <a:xfrm>
            <a:off x="10514951" y="5138927"/>
            <a:ext cx="423548" cy="690296"/>
          </a:xfrm>
          <a:custGeom>
            <a:avLst/>
            <a:gdLst>
              <a:gd name="connsiteX0" fmla="*/ 835217 w 1404946"/>
              <a:gd name="connsiteY0" fmla="*/ 161167 h 1473078"/>
              <a:gd name="connsiteX1" fmla="*/ 507413 w 1404946"/>
              <a:gd name="connsiteY1" fmla="*/ 5891 h 1473078"/>
              <a:gd name="connsiteX2" fmla="*/ 455655 w 1404946"/>
              <a:gd name="connsiteY2" fmla="*/ 23144 h 1473078"/>
              <a:gd name="connsiteX3" fmla="*/ 455655 w 1404946"/>
              <a:gd name="connsiteY3" fmla="*/ 247431 h 1473078"/>
              <a:gd name="connsiteX4" fmla="*/ 507413 w 1404946"/>
              <a:gd name="connsiteY4" fmla="*/ 281936 h 1473078"/>
              <a:gd name="connsiteX5" fmla="*/ 559172 w 1404946"/>
              <a:gd name="connsiteY5" fmla="*/ 385453 h 1473078"/>
              <a:gd name="connsiteX6" fmla="*/ 507413 w 1404946"/>
              <a:gd name="connsiteY6" fmla="*/ 402706 h 1473078"/>
              <a:gd name="connsiteX7" fmla="*/ 179610 w 1404946"/>
              <a:gd name="connsiteY7" fmla="*/ 419959 h 1473078"/>
              <a:gd name="connsiteX8" fmla="*/ 24334 w 1404946"/>
              <a:gd name="connsiteY8" fmla="*/ 437212 h 1473078"/>
              <a:gd name="connsiteX9" fmla="*/ 41587 w 1404946"/>
              <a:gd name="connsiteY9" fmla="*/ 609740 h 1473078"/>
              <a:gd name="connsiteX10" fmla="*/ 472908 w 1404946"/>
              <a:gd name="connsiteY10" fmla="*/ 626993 h 1473078"/>
              <a:gd name="connsiteX11" fmla="*/ 490161 w 1404946"/>
              <a:gd name="connsiteY11" fmla="*/ 696004 h 1473078"/>
              <a:gd name="connsiteX12" fmla="*/ 507413 w 1404946"/>
              <a:gd name="connsiteY12" fmla="*/ 747763 h 1473078"/>
              <a:gd name="connsiteX13" fmla="*/ 490161 w 1404946"/>
              <a:gd name="connsiteY13" fmla="*/ 885785 h 1473078"/>
              <a:gd name="connsiteX14" fmla="*/ 438402 w 1404946"/>
              <a:gd name="connsiteY14" fmla="*/ 920291 h 1473078"/>
              <a:gd name="connsiteX15" fmla="*/ 369391 w 1404946"/>
              <a:gd name="connsiteY15" fmla="*/ 1023808 h 1473078"/>
              <a:gd name="connsiteX16" fmla="*/ 265874 w 1404946"/>
              <a:gd name="connsiteY16" fmla="*/ 1179084 h 1473078"/>
              <a:gd name="connsiteX17" fmla="*/ 231368 w 1404946"/>
              <a:gd name="connsiteY17" fmla="*/ 1230842 h 1473078"/>
              <a:gd name="connsiteX18" fmla="*/ 196862 w 1404946"/>
              <a:gd name="connsiteY18" fmla="*/ 1282601 h 1473078"/>
              <a:gd name="connsiteX19" fmla="*/ 352138 w 1404946"/>
              <a:gd name="connsiteY19" fmla="*/ 1334359 h 1473078"/>
              <a:gd name="connsiteX20" fmla="*/ 403896 w 1404946"/>
              <a:gd name="connsiteY20" fmla="*/ 1351612 h 1473078"/>
              <a:gd name="connsiteX21" fmla="*/ 455655 w 1404946"/>
              <a:gd name="connsiteY21" fmla="*/ 1420623 h 1473078"/>
              <a:gd name="connsiteX22" fmla="*/ 490161 w 1404946"/>
              <a:gd name="connsiteY22" fmla="*/ 1472382 h 1473078"/>
              <a:gd name="connsiteX23" fmla="*/ 507413 w 1404946"/>
              <a:gd name="connsiteY23" fmla="*/ 1403370 h 1473078"/>
              <a:gd name="connsiteX24" fmla="*/ 524666 w 1404946"/>
              <a:gd name="connsiteY24" fmla="*/ 1282601 h 1473078"/>
              <a:gd name="connsiteX25" fmla="*/ 576425 w 1404946"/>
              <a:gd name="connsiteY25" fmla="*/ 1230842 h 1473078"/>
              <a:gd name="connsiteX26" fmla="*/ 662689 w 1404946"/>
              <a:gd name="connsiteY26" fmla="*/ 1144578 h 1473078"/>
              <a:gd name="connsiteX27" fmla="*/ 697194 w 1404946"/>
              <a:gd name="connsiteY27" fmla="*/ 1092819 h 1473078"/>
              <a:gd name="connsiteX28" fmla="*/ 748953 w 1404946"/>
              <a:gd name="connsiteY28" fmla="*/ 1075567 h 1473078"/>
              <a:gd name="connsiteX29" fmla="*/ 800711 w 1404946"/>
              <a:gd name="connsiteY29" fmla="*/ 1041061 h 1473078"/>
              <a:gd name="connsiteX30" fmla="*/ 835217 w 1404946"/>
              <a:gd name="connsiteY30" fmla="*/ 1092819 h 1473078"/>
              <a:gd name="connsiteX31" fmla="*/ 886976 w 1404946"/>
              <a:gd name="connsiteY31" fmla="*/ 1213589 h 1473078"/>
              <a:gd name="connsiteX32" fmla="*/ 955987 w 1404946"/>
              <a:gd name="connsiteY32" fmla="*/ 1317106 h 1473078"/>
              <a:gd name="connsiteX33" fmla="*/ 990493 w 1404946"/>
              <a:gd name="connsiteY33" fmla="*/ 1368865 h 1473078"/>
              <a:gd name="connsiteX34" fmla="*/ 1042251 w 1404946"/>
              <a:gd name="connsiteY34" fmla="*/ 1420623 h 1473078"/>
              <a:gd name="connsiteX35" fmla="*/ 1094010 w 1404946"/>
              <a:gd name="connsiteY35" fmla="*/ 1420623 h 1473078"/>
              <a:gd name="connsiteX36" fmla="*/ 1145768 w 1404946"/>
              <a:gd name="connsiteY36" fmla="*/ 1403370 h 1473078"/>
              <a:gd name="connsiteX37" fmla="*/ 1180274 w 1404946"/>
              <a:gd name="connsiteY37" fmla="*/ 1351612 h 1473078"/>
              <a:gd name="connsiteX38" fmla="*/ 1283791 w 1404946"/>
              <a:gd name="connsiteY38" fmla="*/ 1282601 h 1473078"/>
              <a:gd name="connsiteX39" fmla="*/ 1266538 w 1404946"/>
              <a:gd name="connsiteY39" fmla="*/ 1196336 h 1473078"/>
              <a:gd name="connsiteX40" fmla="*/ 1214779 w 1404946"/>
              <a:gd name="connsiteY40" fmla="*/ 1161831 h 1473078"/>
              <a:gd name="connsiteX41" fmla="*/ 1145768 w 1404946"/>
              <a:gd name="connsiteY41" fmla="*/ 1058314 h 1473078"/>
              <a:gd name="connsiteX42" fmla="*/ 1094010 w 1404946"/>
              <a:gd name="connsiteY42" fmla="*/ 1006555 h 1473078"/>
              <a:gd name="connsiteX43" fmla="*/ 1059504 w 1404946"/>
              <a:gd name="connsiteY43" fmla="*/ 903038 h 1473078"/>
              <a:gd name="connsiteX44" fmla="*/ 990493 w 1404946"/>
              <a:gd name="connsiteY44" fmla="*/ 799521 h 1473078"/>
              <a:gd name="connsiteX45" fmla="*/ 973240 w 1404946"/>
              <a:gd name="connsiteY45" fmla="*/ 730510 h 1473078"/>
              <a:gd name="connsiteX46" fmla="*/ 1370055 w 1404946"/>
              <a:gd name="connsiteY46" fmla="*/ 575234 h 1473078"/>
              <a:gd name="connsiteX47" fmla="*/ 1387308 w 1404946"/>
              <a:gd name="connsiteY47" fmla="*/ 454465 h 1473078"/>
              <a:gd name="connsiteX48" fmla="*/ 1352802 w 1404946"/>
              <a:gd name="connsiteY48" fmla="*/ 368201 h 1473078"/>
              <a:gd name="connsiteX49" fmla="*/ 800711 w 1404946"/>
              <a:gd name="connsiteY49" fmla="*/ 333695 h 1473078"/>
              <a:gd name="connsiteX50" fmla="*/ 835217 w 1404946"/>
              <a:gd name="connsiteY50" fmla="*/ 161167 h 147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04946" h="1473078">
                <a:moveTo>
                  <a:pt x="835217" y="161167"/>
                </a:moveTo>
                <a:cubicBezTo>
                  <a:pt x="786334" y="106533"/>
                  <a:pt x="775537" y="-29859"/>
                  <a:pt x="507413" y="5891"/>
                </a:cubicBezTo>
                <a:cubicBezTo>
                  <a:pt x="489387" y="8295"/>
                  <a:pt x="472908" y="17393"/>
                  <a:pt x="455655" y="23144"/>
                </a:cubicBezTo>
                <a:cubicBezTo>
                  <a:pt x="427123" y="108739"/>
                  <a:pt x="414353" y="123524"/>
                  <a:pt x="455655" y="247431"/>
                </a:cubicBezTo>
                <a:cubicBezTo>
                  <a:pt x="462212" y="267102"/>
                  <a:pt x="490160" y="270434"/>
                  <a:pt x="507413" y="281936"/>
                </a:cubicBezTo>
                <a:cubicBezTo>
                  <a:pt x="513224" y="290652"/>
                  <a:pt x="569376" y="365045"/>
                  <a:pt x="559172" y="385453"/>
                </a:cubicBezTo>
                <a:cubicBezTo>
                  <a:pt x="551039" y="401719"/>
                  <a:pt x="525525" y="401059"/>
                  <a:pt x="507413" y="402706"/>
                </a:cubicBezTo>
                <a:cubicBezTo>
                  <a:pt x="398443" y="412612"/>
                  <a:pt x="288878" y="414208"/>
                  <a:pt x="179610" y="419959"/>
                </a:cubicBezTo>
                <a:cubicBezTo>
                  <a:pt x="127851" y="425710"/>
                  <a:pt x="54964" y="395095"/>
                  <a:pt x="24334" y="437212"/>
                </a:cubicBezTo>
                <a:cubicBezTo>
                  <a:pt x="-9660" y="483954"/>
                  <a:pt x="-11641" y="587220"/>
                  <a:pt x="41587" y="609740"/>
                </a:cubicBezTo>
                <a:cubicBezTo>
                  <a:pt x="174104" y="665805"/>
                  <a:pt x="329134" y="621242"/>
                  <a:pt x="472908" y="626993"/>
                </a:cubicBezTo>
                <a:cubicBezTo>
                  <a:pt x="478659" y="649997"/>
                  <a:pt x="483647" y="673205"/>
                  <a:pt x="490161" y="696004"/>
                </a:cubicBezTo>
                <a:cubicBezTo>
                  <a:pt x="495157" y="713490"/>
                  <a:pt x="507413" y="729577"/>
                  <a:pt x="507413" y="747763"/>
                </a:cubicBezTo>
                <a:cubicBezTo>
                  <a:pt x="507413" y="794128"/>
                  <a:pt x="507381" y="842736"/>
                  <a:pt x="490161" y="885785"/>
                </a:cubicBezTo>
                <a:cubicBezTo>
                  <a:pt x="482460" y="905037"/>
                  <a:pt x="455655" y="908789"/>
                  <a:pt x="438402" y="920291"/>
                </a:cubicBezTo>
                <a:cubicBezTo>
                  <a:pt x="405406" y="1019278"/>
                  <a:pt x="444778" y="926882"/>
                  <a:pt x="369391" y="1023808"/>
                </a:cubicBezTo>
                <a:cubicBezTo>
                  <a:pt x="369363" y="1023843"/>
                  <a:pt x="283139" y="1153186"/>
                  <a:pt x="265874" y="1179084"/>
                </a:cubicBezTo>
                <a:lnTo>
                  <a:pt x="231368" y="1230842"/>
                </a:lnTo>
                <a:lnTo>
                  <a:pt x="196862" y="1282601"/>
                </a:lnTo>
                <a:lnTo>
                  <a:pt x="352138" y="1334359"/>
                </a:lnTo>
                <a:lnTo>
                  <a:pt x="403896" y="1351612"/>
                </a:lnTo>
                <a:cubicBezTo>
                  <a:pt x="421149" y="1374616"/>
                  <a:pt x="438942" y="1397224"/>
                  <a:pt x="455655" y="1420623"/>
                </a:cubicBezTo>
                <a:cubicBezTo>
                  <a:pt x="467707" y="1437496"/>
                  <a:pt x="470490" y="1478939"/>
                  <a:pt x="490161" y="1472382"/>
                </a:cubicBezTo>
                <a:cubicBezTo>
                  <a:pt x="512656" y="1464884"/>
                  <a:pt x="503171" y="1426699"/>
                  <a:pt x="507413" y="1403370"/>
                </a:cubicBezTo>
                <a:cubicBezTo>
                  <a:pt x="514687" y="1363361"/>
                  <a:pt x="509563" y="1320357"/>
                  <a:pt x="524666" y="1282601"/>
                </a:cubicBezTo>
                <a:cubicBezTo>
                  <a:pt x="533728" y="1259947"/>
                  <a:pt x="560805" y="1249586"/>
                  <a:pt x="576425" y="1230842"/>
                </a:cubicBezTo>
                <a:cubicBezTo>
                  <a:pt x="648312" y="1144578"/>
                  <a:pt x="567797" y="1207839"/>
                  <a:pt x="662689" y="1144578"/>
                </a:cubicBezTo>
                <a:cubicBezTo>
                  <a:pt x="674191" y="1127325"/>
                  <a:pt x="681002" y="1105772"/>
                  <a:pt x="697194" y="1092819"/>
                </a:cubicBezTo>
                <a:cubicBezTo>
                  <a:pt x="711395" y="1081458"/>
                  <a:pt x="732687" y="1083700"/>
                  <a:pt x="748953" y="1075567"/>
                </a:cubicBezTo>
                <a:cubicBezTo>
                  <a:pt x="767499" y="1066294"/>
                  <a:pt x="783458" y="1052563"/>
                  <a:pt x="800711" y="1041061"/>
                </a:cubicBezTo>
                <a:cubicBezTo>
                  <a:pt x="812213" y="1058314"/>
                  <a:pt x="825944" y="1074273"/>
                  <a:pt x="835217" y="1092819"/>
                </a:cubicBezTo>
                <a:cubicBezTo>
                  <a:pt x="906616" y="1235616"/>
                  <a:pt x="779265" y="1034071"/>
                  <a:pt x="886976" y="1213589"/>
                </a:cubicBezTo>
                <a:cubicBezTo>
                  <a:pt x="908312" y="1249150"/>
                  <a:pt x="932983" y="1282600"/>
                  <a:pt x="955987" y="1317106"/>
                </a:cubicBezTo>
                <a:cubicBezTo>
                  <a:pt x="967489" y="1334359"/>
                  <a:pt x="975831" y="1354203"/>
                  <a:pt x="990493" y="1368865"/>
                </a:cubicBezTo>
                <a:lnTo>
                  <a:pt x="1042251" y="1420623"/>
                </a:lnTo>
                <a:cubicBezTo>
                  <a:pt x="1073266" y="1513667"/>
                  <a:pt x="1041202" y="1462870"/>
                  <a:pt x="1094010" y="1420623"/>
                </a:cubicBezTo>
                <a:cubicBezTo>
                  <a:pt x="1108211" y="1409262"/>
                  <a:pt x="1128515" y="1409121"/>
                  <a:pt x="1145768" y="1403370"/>
                </a:cubicBezTo>
                <a:cubicBezTo>
                  <a:pt x="1157270" y="1386117"/>
                  <a:pt x="1164669" y="1365266"/>
                  <a:pt x="1180274" y="1351612"/>
                </a:cubicBezTo>
                <a:cubicBezTo>
                  <a:pt x="1211484" y="1324304"/>
                  <a:pt x="1283791" y="1282601"/>
                  <a:pt x="1283791" y="1282601"/>
                </a:cubicBezTo>
                <a:cubicBezTo>
                  <a:pt x="1278040" y="1253846"/>
                  <a:pt x="1281087" y="1221797"/>
                  <a:pt x="1266538" y="1196336"/>
                </a:cubicBezTo>
                <a:cubicBezTo>
                  <a:pt x="1256250" y="1178333"/>
                  <a:pt x="1228433" y="1177436"/>
                  <a:pt x="1214779" y="1161831"/>
                </a:cubicBezTo>
                <a:cubicBezTo>
                  <a:pt x="1187470" y="1130621"/>
                  <a:pt x="1175092" y="1087638"/>
                  <a:pt x="1145768" y="1058314"/>
                </a:cubicBezTo>
                <a:lnTo>
                  <a:pt x="1094010" y="1006555"/>
                </a:lnTo>
                <a:cubicBezTo>
                  <a:pt x="1082508" y="972049"/>
                  <a:pt x="1079680" y="933302"/>
                  <a:pt x="1059504" y="903038"/>
                </a:cubicBezTo>
                <a:lnTo>
                  <a:pt x="990493" y="799521"/>
                </a:lnTo>
                <a:cubicBezTo>
                  <a:pt x="984742" y="776517"/>
                  <a:pt x="973240" y="754222"/>
                  <a:pt x="973240" y="730510"/>
                </a:cubicBezTo>
                <a:cubicBezTo>
                  <a:pt x="973240" y="468312"/>
                  <a:pt x="1034214" y="590500"/>
                  <a:pt x="1370055" y="575234"/>
                </a:cubicBezTo>
                <a:cubicBezTo>
                  <a:pt x="1375806" y="534978"/>
                  <a:pt x="1379333" y="494340"/>
                  <a:pt x="1387308" y="454465"/>
                </a:cubicBezTo>
                <a:cubicBezTo>
                  <a:pt x="1395471" y="413652"/>
                  <a:pt x="1437534" y="377885"/>
                  <a:pt x="1352802" y="368201"/>
                </a:cubicBezTo>
                <a:cubicBezTo>
                  <a:pt x="1169605" y="347264"/>
                  <a:pt x="800711" y="333695"/>
                  <a:pt x="800711" y="333695"/>
                </a:cubicBezTo>
                <a:cubicBezTo>
                  <a:pt x="860737" y="243656"/>
                  <a:pt x="884100" y="215801"/>
                  <a:pt x="835217" y="1611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BA0201BB-A38F-4594-8088-3B9827F53CA2}"/>
              </a:ext>
            </a:extLst>
          </p:cNvPr>
          <p:cNvSpPr/>
          <p:nvPr/>
        </p:nvSpPr>
        <p:spPr>
          <a:xfrm>
            <a:off x="7631009" y="5499253"/>
            <a:ext cx="577552" cy="15993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935EDE60-0DBA-4616-9782-DE5967AA6634}"/>
              </a:ext>
            </a:extLst>
          </p:cNvPr>
          <p:cNvSpPr/>
          <p:nvPr/>
        </p:nvSpPr>
        <p:spPr>
          <a:xfrm>
            <a:off x="8721269" y="5486132"/>
            <a:ext cx="577552" cy="15993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Left-Right 39">
            <a:extLst>
              <a:ext uri="{FF2B5EF4-FFF2-40B4-BE49-F238E27FC236}">
                <a16:creationId xmlns:a16="http://schemas.microsoft.com/office/drawing/2014/main" id="{79A0CACF-AF15-4482-A6F4-E7CF3FAD5B32}"/>
              </a:ext>
            </a:extLst>
          </p:cNvPr>
          <p:cNvSpPr/>
          <p:nvPr/>
        </p:nvSpPr>
        <p:spPr>
          <a:xfrm>
            <a:off x="9810253" y="5520327"/>
            <a:ext cx="577552" cy="159933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8C495F-4485-49D1-8629-8A7A361EC432}"/>
              </a:ext>
            </a:extLst>
          </p:cNvPr>
          <p:cNvSpPr txBox="1"/>
          <p:nvPr/>
        </p:nvSpPr>
        <p:spPr>
          <a:xfrm>
            <a:off x="6672975" y="2529033"/>
            <a:ext cx="46741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F0"/>
                </a:solidFill>
              </a:rPr>
              <a:t>U</a:t>
            </a:r>
            <a:r>
              <a:rPr lang="en-US" sz="2200" b="1" dirty="0" smtClean="0">
                <a:solidFill>
                  <a:srgbClr val="00B0F0"/>
                </a:solidFill>
              </a:rPr>
              <a:t>nmasked </a:t>
            </a:r>
            <a:r>
              <a:rPr lang="en-US" sz="2200" b="1" dirty="0">
                <a:solidFill>
                  <a:srgbClr val="00B0F0"/>
                </a:solidFill>
              </a:rPr>
              <a:t>soloists, choirs, </a:t>
            </a:r>
            <a:r>
              <a:rPr lang="en-US" sz="2200" b="1" dirty="0" smtClean="0">
                <a:solidFill>
                  <a:srgbClr val="00B0F0"/>
                </a:solidFill>
              </a:rPr>
              <a:t>congregational </a:t>
            </a:r>
            <a:r>
              <a:rPr lang="en-US" sz="2200" b="1" dirty="0">
                <a:solidFill>
                  <a:srgbClr val="00B0F0"/>
                </a:solidFill>
              </a:rPr>
              <a:t>singing, </a:t>
            </a:r>
            <a:r>
              <a:rPr lang="en-US" sz="2200" b="1" dirty="0" smtClean="0">
                <a:solidFill>
                  <a:srgbClr val="00B0F0"/>
                </a:solidFill>
              </a:rPr>
              <a:t>and instrumentalists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smtClean="0">
                <a:solidFill>
                  <a:srgbClr val="00B0F0"/>
                </a:solidFill>
              </a:rPr>
              <a:t>can provide music </a:t>
            </a:r>
            <a:r>
              <a:rPr lang="en-US" sz="2200" b="1" dirty="0" smtClean="0">
                <a:solidFill>
                  <a:srgbClr val="00B0F0"/>
                </a:solidFill>
              </a:rPr>
              <a:t>outside, </a:t>
            </a:r>
            <a:r>
              <a:rPr lang="en-US" sz="2200" b="1" dirty="0" smtClean="0">
                <a:solidFill>
                  <a:srgbClr val="00B0F0"/>
                </a:solidFill>
              </a:rPr>
              <a:t>with 6 </a:t>
            </a:r>
            <a:r>
              <a:rPr lang="en-US" sz="2200" b="1" dirty="0">
                <a:solidFill>
                  <a:srgbClr val="00B0F0"/>
                </a:solidFill>
              </a:rPr>
              <a:t>feet of physical </a:t>
            </a:r>
            <a:r>
              <a:rPr lang="en-US" sz="2200" b="1" dirty="0" smtClean="0">
                <a:solidFill>
                  <a:srgbClr val="00B0F0"/>
                </a:solidFill>
              </a:rPr>
              <a:t>distance between as </a:t>
            </a:r>
            <a:r>
              <a:rPr lang="en-US" sz="2200" b="1" dirty="0">
                <a:solidFill>
                  <a:srgbClr val="00B0F0"/>
                </a:solidFill>
              </a:rPr>
              <a:t>many people as can safely maintain physical distance.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3124" y="1243914"/>
            <a:ext cx="108574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2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Masks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5E116-F39C-41AA-A1F7-44617EBBCCF2}"/>
              </a:ext>
            </a:extLst>
          </p:cNvPr>
          <p:cNvSpPr/>
          <p:nvPr/>
        </p:nvSpPr>
        <p:spPr>
          <a:xfrm>
            <a:off x="3756074" y="2208627"/>
            <a:ext cx="7399606" cy="3813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4209535" y="2633762"/>
            <a:ext cx="66726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While indoors, a</a:t>
            </a:r>
            <a:r>
              <a:rPr lang="en-US" sz="2800" dirty="0" smtClean="0">
                <a:solidFill>
                  <a:schemeClr val="bg1"/>
                </a:solidFill>
              </a:rPr>
              <a:t>ll </a:t>
            </a:r>
            <a:r>
              <a:rPr lang="en-US" sz="2800" dirty="0" smtClean="0">
                <a:solidFill>
                  <a:schemeClr val="bg1"/>
                </a:solidFill>
              </a:rPr>
              <a:t>those singing congregationally, in a small group, or if more than one other person is </a:t>
            </a:r>
            <a:r>
              <a:rPr lang="en-US" sz="2800" dirty="0" smtClean="0">
                <a:solidFill>
                  <a:schemeClr val="bg1"/>
                </a:solidFill>
              </a:rPr>
              <a:t>present must </a:t>
            </a:r>
            <a:r>
              <a:rPr lang="en-US" sz="2800" dirty="0" smtClean="0">
                <a:solidFill>
                  <a:schemeClr val="bg1"/>
                </a:solidFill>
              </a:rPr>
              <a:t>always </a:t>
            </a:r>
            <a:r>
              <a:rPr lang="en-US" sz="2800" dirty="0">
                <a:solidFill>
                  <a:schemeClr val="bg1"/>
                </a:solidFill>
              </a:rPr>
              <a:t>wear a </a:t>
            </a:r>
            <a:r>
              <a:rPr lang="en-US" sz="2800" dirty="0" smtClean="0">
                <a:solidFill>
                  <a:schemeClr val="bg1"/>
                </a:solidFill>
              </a:rPr>
              <a:t>high-quality, </a:t>
            </a:r>
            <a:r>
              <a:rPr lang="en-US" sz="2800" dirty="0">
                <a:solidFill>
                  <a:schemeClr val="bg1"/>
                </a:solidFill>
              </a:rPr>
              <a:t>well-fitting </a:t>
            </a:r>
            <a:r>
              <a:rPr lang="en-US" sz="2800" dirty="0" smtClean="0">
                <a:solidFill>
                  <a:schemeClr val="bg1"/>
                </a:solidFill>
              </a:rPr>
              <a:t>mask. That </a:t>
            </a:r>
            <a:r>
              <a:rPr lang="en-US" sz="2800" dirty="0">
                <a:solidFill>
                  <a:schemeClr val="bg1"/>
                </a:solidFill>
              </a:rPr>
              <a:t>means a surgical or multilayer cloth mask that fits snugly over both nose and mouth.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C3DA23-51D9-4DDA-8F9F-412E02675E59}"/>
              </a:ext>
            </a:extLst>
          </p:cNvPr>
          <p:cNvSpPr/>
          <p:nvPr/>
        </p:nvSpPr>
        <p:spPr>
          <a:xfrm>
            <a:off x="1036320" y="3078033"/>
            <a:ext cx="1892898" cy="1359234"/>
          </a:xfrm>
          <a:custGeom>
            <a:avLst/>
            <a:gdLst>
              <a:gd name="connsiteX0" fmla="*/ 86265 w 1811548"/>
              <a:gd name="connsiteY0" fmla="*/ 8164 h 1359234"/>
              <a:gd name="connsiteX1" fmla="*/ 172529 w 1811548"/>
              <a:gd name="connsiteY1" fmla="*/ 59922 h 1359234"/>
              <a:gd name="connsiteX2" fmla="*/ 276046 w 1811548"/>
              <a:gd name="connsiteY2" fmla="*/ 94428 h 1359234"/>
              <a:gd name="connsiteX3" fmla="*/ 379563 w 1811548"/>
              <a:gd name="connsiteY3" fmla="*/ 128934 h 1359234"/>
              <a:gd name="connsiteX4" fmla="*/ 431321 w 1811548"/>
              <a:gd name="connsiteY4" fmla="*/ 146187 h 1359234"/>
              <a:gd name="connsiteX5" fmla="*/ 638355 w 1811548"/>
              <a:gd name="connsiteY5" fmla="*/ 180692 h 1359234"/>
              <a:gd name="connsiteX6" fmla="*/ 1449238 w 1811548"/>
              <a:gd name="connsiteY6" fmla="*/ 163439 h 1359234"/>
              <a:gd name="connsiteX7" fmla="*/ 1552755 w 1811548"/>
              <a:gd name="connsiteY7" fmla="*/ 128934 h 1359234"/>
              <a:gd name="connsiteX8" fmla="*/ 1708031 w 1811548"/>
              <a:gd name="connsiteY8" fmla="*/ 77175 h 1359234"/>
              <a:gd name="connsiteX9" fmla="*/ 1759789 w 1811548"/>
              <a:gd name="connsiteY9" fmla="*/ 59922 h 1359234"/>
              <a:gd name="connsiteX10" fmla="*/ 1811548 w 1811548"/>
              <a:gd name="connsiteY10" fmla="*/ 42670 h 1359234"/>
              <a:gd name="connsiteX11" fmla="*/ 1759789 w 1811548"/>
              <a:gd name="connsiteY11" fmla="*/ 197945 h 1359234"/>
              <a:gd name="connsiteX12" fmla="*/ 1742536 w 1811548"/>
              <a:gd name="connsiteY12" fmla="*/ 249704 h 1359234"/>
              <a:gd name="connsiteX13" fmla="*/ 1725283 w 1811548"/>
              <a:gd name="connsiteY13" fmla="*/ 318715 h 1359234"/>
              <a:gd name="connsiteX14" fmla="*/ 1708031 w 1811548"/>
              <a:gd name="connsiteY14" fmla="*/ 370473 h 1359234"/>
              <a:gd name="connsiteX15" fmla="*/ 1690778 w 1811548"/>
              <a:gd name="connsiteY15" fmla="*/ 456738 h 1359234"/>
              <a:gd name="connsiteX16" fmla="*/ 1742536 w 1811548"/>
              <a:gd name="connsiteY16" fmla="*/ 853553 h 1359234"/>
              <a:gd name="connsiteX17" fmla="*/ 1794295 w 1811548"/>
              <a:gd name="connsiteY17" fmla="*/ 888058 h 1359234"/>
              <a:gd name="connsiteX18" fmla="*/ 1811548 w 1811548"/>
              <a:gd name="connsiteY18" fmla="*/ 939817 h 1359234"/>
              <a:gd name="connsiteX19" fmla="*/ 1794295 w 1811548"/>
              <a:gd name="connsiteY19" fmla="*/ 991575 h 1359234"/>
              <a:gd name="connsiteX20" fmla="*/ 1639019 w 1811548"/>
              <a:gd name="connsiteY20" fmla="*/ 1129598 h 1359234"/>
              <a:gd name="connsiteX21" fmla="*/ 1587261 w 1811548"/>
              <a:gd name="connsiteY21" fmla="*/ 1146851 h 1359234"/>
              <a:gd name="connsiteX22" fmla="*/ 1431985 w 1811548"/>
              <a:gd name="connsiteY22" fmla="*/ 1250368 h 1359234"/>
              <a:gd name="connsiteX23" fmla="*/ 1380227 w 1811548"/>
              <a:gd name="connsiteY23" fmla="*/ 1284873 h 1359234"/>
              <a:gd name="connsiteX24" fmla="*/ 1155940 w 1811548"/>
              <a:gd name="connsiteY24" fmla="*/ 1319379 h 1359234"/>
              <a:gd name="connsiteX25" fmla="*/ 621102 w 1811548"/>
              <a:gd name="connsiteY25" fmla="*/ 1319379 h 1359234"/>
              <a:gd name="connsiteX26" fmla="*/ 517585 w 1811548"/>
              <a:gd name="connsiteY26" fmla="*/ 1284873 h 1359234"/>
              <a:gd name="connsiteX27" fmla="*/ 465827 w 1811548"/>
              <a:gd name="connsiteY27" fmla="*/ 1267621 h 1359234"/>
              <a:gd name="connsiteX28" fmla="*/ 414068 w 1811548"/>
              <a:gd name="connsiteY28" fmla="*/ 1250368 h 1359234"/>
              <a:gd name="connsiteX29" fmla="*/ 379563 w 1811548"/>
              <a:gd name="connsiteY29" fmla="*/ 1198609 h 1359234"/>
              <a:gd name="connsiteX30" fmla="*/ 276046 w 1811548"/>
              <a:gd name="connsiteY30" fmla="*/ 1164104 h 1359234"/>
              <a:gd name="connsiteX31" fmla="*/ 172529 w 1811548"/>
              <a:gd name="connsiteY31" fmla="*/ 1112345 h 1359234"/>
              <a:gd name="connsiteX32" fmla="*/ 120770 w 1811548"/>
              <a:gd name="connsiteY32" fmla="*/ 1077839 h 1359234"/>
              <a:gd name="connsiteX33" fmla="*/ 0 w 1811548"/>
              <a:gd name="connsiteY33" fmla="*/ 939817 h 1359234"/>
              <a:gd name="connsiteX34" fmla="*/ 51759 w 1811548"/>
              <a:gd name="connsiteY34" fmla="*/ 905311 h 1359234"/>
              <a:gd name="connsiteX35" fmla="*/ 155276 w 1811548"/>
              <a:gd name="connsiteY35" fmla="*/ 870805 h 1359234"/>
              <a:gd name="connsiteX36" fmla="*/ 224287 w 1811548"/>
              <a:gd name="connsiteY36" fmla="*/ 767288 h 1359234"/>
              <a:gd name="connsiteX37" fmla="*/ 258793 w 1811548"/>
              <a:gd name="connsiteY37" fmla="*/ 715530 h 1359234"/>
              <a:gd name="connsiteX38" fmla="*/ 241540 w 1811548"/>
              <a:gd name="connsiteY38" fmla="*/ 439485 h 1359234"/>
              <a:gd name="connsiteX39" fmla="*/ 207034 w 1811548"/>
              <a:gd name="connsiteY39" fmla="*/ 387726 h 1359234"/>
              <a:gd name="connsiteX40" fmla="*/ 155276 w 1811548"/>
              <a:gd name="connsiteY40" fmla="*/ 284209 h 1359234"/>
              <a:gd name="connsiteX41" fmla="*/ 103517 w 1811548"/>
              <a:gd name="connsiteY41" fmla="*/ 249704 h 1359234"/>
              <a:gd name="connsiteX42" fmla="*/ 86265 w 1811548"/>
              <a:gd name="connsiteY42" fmla="*/ 8164 h 135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11548" h="1359234">
                <a:moveTo>
                  <a:pt x="86265" y="8164"/>
                </a:moveTo>
                <a:cubicBezTo>
                  <a:pt x="97767" y="-23466"/>
                  <a:pt x="142001" y="46046"/>
                  <a:pt x="172529" y="59922"/>
                </a:cubicBezTo>
                <a:cubicBezTo>
                  <a:pt x="205641" y="74973"/>
                  <a:pt x="241540" y="82926"/>
                  <a:pt x="276046" y="94428"/>
                </a:cubicBezTo>
                <a:lnTo>
                  <a:pt x="379563" y="128934"/>
                </a:lnTo>
                <a:cubicBezTo>
                  <a:pt x="396816" y="134685"/>
                  <a:pt x="413488" y="142621"/>
                  <a:pt x="431321" y="146187"/>
                </a:cubicBezTo>
                <a:cubicBezTo>
                  <a:pt x="557461" y="171414"/>
                  <a:pt x="488556" y="159292"/>
                  <a:pt x="638355" y="180692"/>
                </a:cubicBezTo>
                <a:cubicBezTo>
                  <a:pt x="908649" y="174941"/>
                  <a:pt x="1179315" y="178718"/>
                  <a:pt x="1449238" y="163439"/>
                </a:cubicBezTo>
                <a:cubicBezTo>
                  <a:pt x="1485552" y="161384"/>
                  <a:pt x="1518249" y="140436"/>
                  <a:pt x="1552755" y="128934"/>
                </a:cubicBezTo>
                <a:lnTo>
                  <a:pt x="1708031" y="77175"/>
                </a:lnTo>
                <a:lnTo>
                  <a:pt x="1759789" y="59922"/>
                </a:lnTo>
                <a:lnTo>
                  <a:pt x="1811548" y="42670"/>
                </a:lnTo>
                <a:cubicBezTo>
                  <a:pt x="1751514" y="132719"/>
                  <a:pt x="1790782" y="58479"/>
                  <a:pt x="1759789" y="197945"/>
                </a:cubicBezTo>
                <a:cubicBezTo>
                  <a:pt x="1755844" y="215698"/>
                  <a:pt x="1747532" y="232217"/>
                  <a:pt x="1742536" y="249704"/>
                </a:cubicBezTo>
                <a:cubicBezTo>
                  <a:pt x="1736022" y="272503"/>
                  <a:pt x="1731797" y="295916"/>
                  <a:pt x="1725283" y="318715"/>
                </a:cubicBezTo>
                <a:cubicBezTo>
                  <a:pt x="1720287" y="336201"/>
                  <a:pt x="1712442" y="352830"/>
                  <a:pt x="1708031" y="370473"/>
                </a:cubicBezTo>
                <a:cubicBezTo>
                  <a:pt x="1700919" y="398922"/>
                  <a:pt x="1696529" y="427983"/>
                  <a:pt x="1690778" y="456738"/>
                </a:cubicBezTo>
                <a:cubicBezTo>
                  <a:pt x="1694686" y="534890"/>
                  <a:pt x="1646741" y="757758"/>
                  <a:pt x="1742536" y="853553"/>
                </a:cubicBezTo>
                <a:cubicBezTo>
                  <a:pt x="1757198" y="868215"/>
                  <a:pt x="1777042" y="876556"/>
                  <a:pt x="1794295" y="888058"/>
                </a:cubicBezTo>
                <a:cubicBezTo>
                  <a:pt x="1800046" y="905311"/>
                  <a:pt x="1811548" y="921631"/>
                  <a:pt x="1811548" y="939817"/>
                </a:cubicBezTo>
                <a:cubicBezTo>
                  <a:pt x="1811548" y="958003"/>
                  <a:pt x="1805460" y="977220"/>
                  <a:pt x="1794295" y="991575"/>
                </a:cubicBezTo>
                <a:cubicBezTo>
                  <a:pt x="1765196" y="1028988"/>
                  <a:pt x="1693529" y="1102343"/>
                  <a:pt x="1639019" y="1129598"/>
                </a:cubicBezTo>
                <a:cubicBezTo>
                  <a:pt x="1622753" y="1137731"/>
                  <a:pt x="1603158" y="1138019"/>
                  <a:pt x="1587261" y="1146851"/>
                </a:cubicBezTo>
                <a:cubicBezTo>
                  <a:pt x="1587256" y="1146854"/>
                  <a:pt x="1457866" y="1233114"/>
                  <a:pt x="1431985" y="1250368"/>
                </a:cubicBezTo>
                <a:cubicBezTo>
                  <a:pt x="1414732" y="1261870"/>
                  <a:pt x="1400343" y="1279844"/>
                  <a:pt x="1380227" y="1284873"/>
                </a:cubicBezTo>
                <a:cubicBezTo>
                  <a:pt x="1260694" y="1314757"/>
                  <a:pt x="1334783" y="1299507"/>
                  <a:pt x="1155940" y="1319379"/>
                </a:cubicBezTo>
                <a:cubicBezTo>
                  <a:pt x="958370" y="1385237"/>
                  <a:pt x="1059908" y="1358098"/>
                  <a:pt x="621102" y="1319379"/>
                </a:cubicBezTo>
                <a:cubicBezTo>
                  <a:pt x="584871" y="1316182"/>
                  <a:pt x="552091" y="1296375"/>
                  <a:pt x="517585" y="1284873"/>
                </a:cubicBezTo>
                <a:lnTo>
                  <a:pt x="465827" y="1267621"/>
                </a:lnTo>
                <a:lnTo>
                  <a:pt x="414068" y="1250368"/>
                </a:lnTo>
                <a:cubicBezTo>
                  <a:pt x="402566" y="1233115"/>
                  <a:pt x="397147" y="1209599"/>
                  <a:pt x="379563" y="1198609"/>
                </a:cubicBezTo>
                <a:cubicBezTo>
                  <a:pt x="348720" y="1179332"/>
                  <a:pt x="276046" y="1164104"/>
                  <a:pt x="276046" y="1164104"/>
                </a:cubicBezTo>
                <a:cubicBezTo>
                  <a:pt x="127710" y="1065214"/>
                  <a:pt x="315389" y="1183776"/>
                  <a:pt x="172529" y="1112345"/>
                </a:cubicBezTo>
                <a:cubicBezTo>
                  <a:pt x="153983" y="1103072"/>
                  <a:pt x="138023" y="1089341"/>
                  <a:pt x="120770" y="1077839"/>
                </a:cubicBezTo>
                <a:cubicBezTo>
                  <a:pt x="40257" y="957069"/>
                  <a:pt x="86265" y="997325"/>
                  <a:pt x="0" y="939817"/>
                </a:cubicBezTo>
                <a:cubicBezTo>
                  <a:pt x="17253" y="928315"/>
                  <a:pt x="32811" y="913733"/>
                  <a:pt x="51759" y="905311"/>
                </a:cubicBezTo>
                <a:cubicBezTo>
                  <a:pt x="84996" y="890539"/>
                  <a:pt x="155276" y="870805"/>
                  <a:pt x="155276" y="870805"/>
                </a:cubicBezTo>
                <a:lnTo>
                  <a:pt x="224287" y="767288"/>
                </a:lnTo>
                <a:lnTo>
                  <a:pt x="258793" y="715530"/>
                </a:lnTo>
                <a:cubicBezTo>
                  <a:pt x="253042" y="623515"/>
                  <a:pt x="255919" y="530551"/>
                  <a:pt x="241540" y="439485"/>
                </a:cubicBezTo>
                <a:cubicBezTo>
                  <a:pt x="238306" y="419003"/>
                  <a:pt x="216307" y="406272"/>
                  <a:pt x="207034" y="387726"/>
                </a:cubicBezTo>
                <a:cubicBezTo>
                  <a:pt x="178970" y="331597"/>
                  <a:pt x="204722" y="333654"/>
                  <a:pt x="155276" y="284209"/>
                </a:cubicBezTo>
                <a:cubicBezTo>
                  <a:pt x="140614" y="269547"/>
                  <a:pt x="120770" y="261206"/>
                  <a:pt x="103517" y="249704"/>
                </a:cubicBezTo>
                <a:cubicBezTo>
                  <a:pt x="58101" y="113452"/>
                  <a:pt x="74763" y="39794"/>
                  <a:pt x="86265" y="81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F480B5-5EB4-4946-952F-22880FB34CDE}"/>
              </a:ext>
            </a:extLst>
          </p:cNvPr>
          <p:cNvSpPr/>
          <p:nvPr/>
        </p:nvSpPr>
        <p:spPr>
          <a:xfrm>
            <a:off x="1036320" y="3078033"/>
            <a:ext cx="281749" cy="105713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B592EB-16DB-4F46-B44A-ACE46B5B510A}"/>
              </a:ext>
            </a:extLst>
          </p:cNvPr>
          <p:cNvSpPr/>
          <p:nvPr/>
        </p:nvSpPr>
        <p:spPr>
          <a:xfrm>
            <a:off x="2810351" y="3078032"/>
            <a:ext cx="281749" cy="1019549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7338"/>
            <a:ext cx="11094720" cy="80005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Spacing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1210960" y="1658709"/>
            <a:ext cx="105691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distance </a:t>
            </a:r>
            <a:r>
              <a:rPr lang="en-US" sz="2800" dirty="0"/>
              <a:t>between </a:t>
            </a:r>
            <a:r>
              <a:rPr lang="en-US" sz="2800" dirty="0" smtClean="0"/>
              <a:t>outdoor singers </a:t>
            </a:r>
            <a:r>
              <a:rPr lang="en-US" sz="2800" dirty="0"/>
              <a:t>(individuals or </a:t>
            </a:r>
            <a:r>
              <a:rPr lang="en-US" sz="2800" dirty="0" smtClean="0"/>
              <a:t>households) is </a:t>
            </a:r>
            <a:r>
              <a:rPr lang="en-US" sz="2800" dirty="0"/>
              <a:t>6</a:t>
            </a:r>
            <a:r>
              <a:rPr lang="en-US" sz="2800" dirty="0" smtClean="0"/>
              <a:t> feet</a:t>
            </a:r>
            <a:r>
              <a:rPr lang="en-US" sz="2800" dirty="0"/>
              <a:t>. Singers should not </a:t>
            </a:r>
            <a:r>
              <a:rPr lang="en-US" sz="2800" dirty="0" smtClean="0"/>
              <a:t>face </a:t>
            </a:r>
            <a:r>
              <a:rPr lang="en-US" sz="2800" dirty="0"/>
              <a:t>one another.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/>
              <a:t>Choirs:</a:t>
            </a:r>
            <a:r>
              <a:rPr lang="en-US" sz="2800" dirty="0"/>
              <a:t> </a:t>
            </a:r>
            <a:r>
              <a:rPr lang="en-US" sz="2800" dirty="0" smtClean="0"/>
              <a:t>Spacing options include </a:t>
            </a:r>
            <a:r>
              <a:rPr lang="en-US" sz="2800" dirty="0"/>
              <a:t>a grid of </a:t>
            </a:r>
            <a:r>
              <a:rPr lang="en-US" sz="2800" dirty="0" smtClean="0"/>
              <a:t>6x6 squares with chairs </a:t>
            </a:r>
            <a:r>
              <a:rPr lang="en-US" sz="2800" dirty="0"/>
              <a:t>in the middle </a:t>
            </a:r>
            <a:r>
              <a:rPr lang="en-US" sz="2800" dirty="0" smtClean="0"/>
              <a:t>of squares to anchor singers. In </a:t>
            </a:r>
            <a:r>
              <a:rPr lang="en-US" sz="2800" dirty="0"/>
              <a:t>a </a:t>
            </a:r>
            <a:r>
              <a:rPr lang="en-US" sz="2800" dirty="0" smtClean="0"/>
              <a:t>semicircle, only the people on the ends may angle </a:t>
            </a:r>
            <a:r>
              <a:rPr lang="en-US" sz="2800" dirty="0"/>
              <a:t>their bodies towards the </a:t>
            </a:r>
            <a:r>
              <a:rPr lang="en-US" sz="2800" dirty="0" smtClean="0"/>
              <a:t>center.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/>
              <a:t>Congregations:</a:t>
            </a:r>
            <a:r>
              <a:rPr lang="en-US" sz="2800" dirty="0"/>
              <a:t> </a:t>
            </a:r>
            <a:r>
              <a:rPr lang="en-US" sz="2800" dirty="0" smtClean="0"/>
              <a:t>The 6-feet separation rule for singing applies </a:t>
            </a:r>
            <a:r>
              <a:rPr lang="en-US" sz="2800" dirty="0"/>
              <a:t>to </a:t>
            </a:r>
            <a:r>
              <a:rPr lang="en-US" sz="2800" dirty="0" smtClean="0"/>
              <a:t>households or individuals. </a:t>
            </a:r>
            <a:r>
              <a:rPr lang="en-US" sz="2800" dirty="0"/>
              <a:t>The distance should be </a:t>
            </a:r>
            <a:r>
              <a:rPr lang="en-US" sz="2800" dirty="0" smtClean="0"/>
              <a:t>measured from </a:t>
            </a:r>
            <a:r>
              <a:rPr lang="en-US" sz="2800" dirty="0"/>
              <a:t>the edge of one </a:t>
            </a:r>
            <a:r>
              <a:rPr lang="en-US" sz="2800" dirty="0" smtClean="0"/>
              <a:t>household </a:t>
            </a:r>
            <a:r>
              <a:rPr lang="en-US" sz="2800" dirty="0"/>
              <a:t>to </a:t>
            </a:r>
            <a:r>
              <a:rPr lang="en-US" sz="2800" dirty="0" smtClean="0"/>
              <a:t>the edge of another</a:t>
            </a:r>
            <a:r>
              <a:rPr lang="en-US" sz="2800" dirty="0"/>
              <a:t>. </a:t>
            </a:r>
            <a:endParaRPr lang="en-US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Conductor/Accompanist</a:t>
            </a:r>
            <a:r>
              <a:rPr lang="en-US" sz="2800" dirty="0" smtClean="0"/>
              <a:t> </a:t>
            </a:r>
            <a:r>
              <a:rPr lang="en-US" sz="2800" dirty="0"/>
              <a:t>should be more than </a:t>
            </a:r>
            <a:r>
              <a:rPr lang="en-US" sz="2800" dirty="0" smtClean="0"/>
              <a:t>6 feet </a:t>
            </a:r>
            <a:r>
              <a:rPr lang="en-US" sz="2800" dirty="0"/>
              <a:t>away from the front </a:t>
            </a:r>
            <a:r>
              <a:rPr lang="en-US" sz="2800" dirty="0" smtClean="0"/>
              <a:t>row of singers.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10961" y="1186252"/>
            <a:ext cx="10305535" cy="16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91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7338"/>
            <a:ext cx="11094720" cy="80005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Breaks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1210961" y="1658709"/>
            <a:ext cx="10305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break </a:t>
            </a:r>
            <a:r>
              <a:rPr lang="en-US" sz="2800" dirty="0"/>
              <a:t>of 5 minutes </a:t>
            </a:r>
            <a:r>
              <a:rPr lang="en-US" sz="2800" dirty="0" smtClean="0"/>
              <a:t>will be </a:t>
            </a:r>
            <a:r>
              <a:rPr lang="en-US" sz="2800" dirty="0"/>
              <a:t>taken after 15 minutes of singing (</a:t>
            </a:r>
            <a:r>
              <a:rPr lang="en-US" sz="2800" dirty="0" smtClean="0"/>
              <a:t>or a break of </a:t>
            </a:r>
            <a:r>
              <a:rPr lang="en-US" sz="2800" dirty="0"/>
              <a:t>10 minutes after </a:t>
            </a:r>
            <a:r>
              <a:rPr lang="en-US" sz="2800" dirty="0" smtClean="0"/>
              <a:t>30 minutes).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60 </a:t>
            </a:r>
            <a:r>
              <a:rPr lang="en-US" sz="2800" dirty="0"/>
              <a:t>minutes </a:t>
            </a:r>
            <a:r>
              <a:rPr lang="en-US" sz="2800" dirty="0" smtClean="0"/>
              <a:t>is the </a:t>
            </a:r>
            <a:r>
              <a:rPr lang="en-US" sz="2800" dirty="0"/>
              <a:t>maximum </a:t>
            </a:r>
            <a:r>
              <a:rPr lang="en-US" sz="2800" dirty="0" smtClean="0"/>
              <a:t>time for outdoor </a:t>
            </a:r>
            <a:r>
              <a:rPr lang="en-US" sz="2800" dirty="0"/>
              <a:t>choir </a:t>
            </a:r>
            <a:r>
              <a:rPr lang="en-US" sz="2800" dirty="0" smtClean="0"/>
              <a:t>rehearsals.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Time </a:t>
            </a:r>
            <a:r>
              <a:rPr lang="en-US" sz="2800" dirty="0"/>
              <a:t>of singing should not be a problem for congregations singing hymns during an outdoor worship service.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10961" y="1186252"/>
            <a:ext cx="10305535" cy="16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88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7338"/>
            <a:ext cx="11094720" cy="80005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Instruments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3904734" y="1658709"/>
            <a:ext cx="76117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Handbell</a:t>
            </a:r>
            <a:r>
              <a:rPr lang="en-US" sz="2800" dirty="0"/>
              <a:t> c</a:t>
            </a:r>
            <a:r>
              <a:rPr lang="en-US" sz="2800" dirty="0" smtClean="0"/>
              <a:t>hoirs may resume with 6 feet </a:t>
            </a:r>
            <a:r>
              <a:rPr lang="en-US" sz="2800" dirty="0"/>
              <a:t>between </a:t>
            </a:r>
            <a:r>
              <a:rPr lang="en-US" sz="2800" dirty="0" smtClean="0"/>
              <a:t>masked members.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Wind </a:t>
            </a:r>
            <a:r>
              <a:rPr lang="en-US" sz="2800" dirty="0"/>
              <a:t>or brass instruments are permitted </a:t>
            </a:r>
            <a:r>
              <a:rPr lang="en-US" sz="2800" b="1" dirty="0">
                <a:solidFill>
                  <a:schemeClr val="accent1"/>
                </a:solidFill>
              </a:rPr>
              <a:t>IF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the ensemble is limited to a maximum of </a:t>
            </a:r>
            <a:r>
              <a:rPr lang="en-US" sz="2800" dirty="0" smtClean="0"/>
              <a:t>4 </a:t>
            </a:r>
            <a:r>
              <a:rPr lang="en-US" sz="2800" dirty="0"/>
              <a:t>musicians spaced 15 feet apart, </a:t>
            </a:r>
            <a:r>
              <a:rPr lang="en-US" sz="2800" dirty="0" smtClean="0"/>
              <a:t>all of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whom </a:t>
            </a:r>
            <a:r>
              <a:rPr lang="en-US" sz="2800" dirty="0"/>
              <a:t>have negative COVID </a:t>
            </a:r>
            <a:r>
              <a:rPr lang="en-US" sz="2800" dirty="0" smtClean="0"/>
              <a:t>tests</a:t>
            </a:r>
            <a:r>
              <a:rPr lang="en-US" sz="2800" dirty="0" smtClean="0"/>
              <a:t>, and</a:t>
            </a:r>
            <a:endParaRPr lang="en-US" sz="2800" dirty="0" smtClean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en-US" sz="2800" dirty="0" smtClean="0">
                <a:cs typeface="Calibri" panose="020F0502020204030204" pitchFamily="34" charset="0"/>
              </a:rPr>
              <a:t>all </a:t>
            </a:r>
            <a:r>
              <a:rPr lang="en-US" altLang="en-US" sz="2800" dirty="0">
                <a:cs typeface="Calibri" panose="020F0502020204030204" pitchFamily="34" charset="0"/>
              </a:rPr>
              <a:t>instruments have bell </a:t>
            </a:r>
            <a:r>
              <a:rPr lang="en-US" altLang="en-US" sz="2800" dirty="0" smtClean="0">
                <a:cs typeface="Calibri" panose="020F0502020204030204" pitchFamily="34" charset="0"/>
              </a:rPr>
              <a:t>covers.</a:t>
            </a:r>
            <a:endParaRPr lang="en-US" altLang="en-US" sz="2800" dirty="0">
              <a:cs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10961" y="1186252"/>
            <a:ext cx="10305535" cy="16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Image result for music symbols">
            <a:extLst>
              <a:ext uri="{FF2B5EF4-FFF2-40B4-BE49-F238E27FC236}">
                <a16:creationId xmlns:a16="http://schemas.microsoft.com/office/drawing/2014/main" id="{B8BC2FCD-72F1-4224-AC52-FC232F0A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2" y="1658709"/>
            <a:ext cx="3671623" cy="377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17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287338"/>
            <a:ext cx="11094720" cy="80005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HVAC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1210961" y="1658709"/>
            <a:ext cx="10305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cs typeface="Calibri" panose="020F0502020204030204" pitchFamily="34" charset="0"/>
              </a:rPr>
              <a:t>For indoor singing and playing wind or brass instruments, the </a:t>
            </a:r>
            <a:r>
              <a:rPr lang="en-US" altLang="en-US" sz="2800" dirty="0">
                <a:cs typeface="Calibri" panose="020F0502020204030204" pitchFamily="34" charset="0"/>
              </a:rPr>
              <a:t>recording space </a:t>
            </a:r>
            <a:r>
              <a:rPr lang="en-US" altLang="en-US" sz="2800" dirty="0" smtClean="0">
                <a:cs typeface="Calibri" panose="020F0502020204030204" pitchFamily="34" charset="0"/>
              </a:rPr>
              <a:t>must have </a:t>
            </a:r>
            <a:r>
              <a:rPr lang="en-US" altLang="en-US" sz="2800" dirty="0">
                <a:cs typeface="Calibri" panose="020F0502020204030204" pitchFamily="34" charset="0"/>
              </a:rPr>
              <a:t>moving outdoor air or actively circulating indoor filtered ventilation at a MERV 13 level or higher with room air exchange at least three (3) times per </a:t>
            </a:r>
            <a:r>
              <a:rPr lang="en-US" altLang="en-US" sz="2800" dirty="0" smtClean="0">
                <a:cs typeface="Calibri" panose="020F0502020204030204" pitchFamily="34" charset="0"/>
              </a:rPr>
              <a:t>hour.</a:t>
            </a:r>
            <a:endParaRPr lang="en-US" altLang="en-US" sz="2800" dirty="0">
              <a:cs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10961" y="1186252"/>
            <a:ext cx="10305535" cy="16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6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Remember the </a:t>
            </a:r>
            <a:r>
              <a:rPr lang="en-US" sz="3200" b="1" dirty="0" smtClean="0"/>
              <a:t>Basics for Singing</a:t>
            </a:r>
            <a:endParaRPr lang="en-US" sz="32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B23FEF-5756-45AE-B306-29FB719498C1}"/>
              </a:ext>
            </a:extLst>
          </p:cNvPr>
          <p:cNvSpPr/>
          <p:nvPr/>
        </p:nvSpPr>
        <p:spPr>
          <a:xfrm>
            <a:off x="960615" y="2108201"/>
            <a:ext cx="3012440" cy="30124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5110D6-EA4A-46DC-98EC-651D6700E8D1}"/>
              </a:ext>
            </a:extLst>
          </p:cNvPr>
          <p:cNvSpPr/>
          <p:nvPr/>
        </p:nvSpPr>
        <p:spPr>
          <a:xfrm>
            <a:off x="4606042" y="2108201"/>
            <a:ext cx="3012440" cy="3012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A0C454-533B-49D1-884D-5A48F7865F4E}"/>
              </a:ext>
            </a:extLst>
          </p:cNvPr>
          <p:cNvSpPr/>
          <p:nvPr/>
        </p:nvSpPr>
        <p:spPr>
          <a:xfrm>
            <a:off x="8353309" y="2108201"/>
            <a:ext cx="3012440" cy="30124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816575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1295FB0-E893-4C4E-94E8-8B5B28F5A6E4}"/>
              </a:ext>
            </a:extLst>
          </p:cNvPr>
          <p:cNvSpPr/>
          <p:nvPr/>
        </p:nvSpPr>
        <p:spPr>
          <a:xfrm>
            <a:off x="1405428" y="3149104"/>
            <a:ext cx="1892898" cy="1359234"/>
          </a:xfrm>
          <a:custGeom>
            <a:avLst/>
            <a:gdLst>
              <a:gd name="connsiteX0" fmla="*/ 86265 w 1811548"/>
              <a:gd name="connsiteY0" fmla="*/ 8164 h 1359234"/>
              <a:gd name="connsiteX1" fmla="*/ 172529 w 1811548"/>
              <a:gd name="connsiteY1" fmla="*/ 59922 h 1359234"/>
              <a:gd name="connsiteX2" fmla="*/ 276046 w 1811548"/>
              <a:gd name="connsiteY2" fmla="*/ 94428 h 1359234"/>
              <a:gd name="connsiteX3" fmla="*/ 379563 w 1811548"/>
              <a:gd name="connsiteY3" fmla="*/ 128934 h 1359234"/>
              <a:gd name="connsiteX4" fmla="*/ 431321 w 1811548"/>
              <a:gd name="connsiteY4" fmla="*/ 146187 h 1359234"/>
              <a:gd name="connsiteX5" fmla="*/ 638355 w 1811548"/>
              <a:gd name="connsiteY5" fmla="*/ 180692 h 1359234"/>
              <a:gd name="connsiteX6" fmla="*/ 1449238 w 1811548"/>
              <a:gd name="connsiteY6" fmla="*/ 163439 h 1359234"/>
              <a:gd name="connsiteX7" fmla="*/ 1552755 w 1811548"/>
              <a:gd name="connsiteY7" fmla="*/ 128934 h 1359234"/>
              <a:gd name="connsiteX8" fmla="*/ 1708031 w 1811548"/>
              <a:gd name="connsiteY8" fmla="*/ 77175 h 1359234"/>
              <a:gd name="connsiteX9" fmla="*/ 1759789 w 1811548"/>
              <a:gd name="connsiteY9" fmla="*/ 59922 h 1359234"/>
              <a:gd name="connsiteX10" fmla="*/ 1811548 w 1811548"/>
              <a:gd name="connsiteY10" fmla="*/ 42670 h 1359234"/>
              <a:gd name="connsiteX11" fmla="*/ 1759789 w 1811548"/>
              <a:gd name="connsiteY11" fmla="*/ 197945 h 1359234"/>
              <a:gd name="connsiteX12" fmla="*/ 1742536 w 1811548"/>
              <a:gd name="connsiteY12" fmla="*/ 249704 h 1359234"/>
              <a:gd name="connsiteX13" fmla="*/ 1725283 w 1811548"/>
              <a:gd name="connsiteY13" fmla="*/ 318715 h 1359234"/>
              <a:gd name="connsiteX14" fmla="*/ 1708031 w 1811548"/>
              <a:gd name="connsiteY14" fmla="*/ 370473 h 1359234"/>
              <a:gd name="connsiteX15" fmla="*/ 1690778 w 1811548"/>
              <a:gd name="connsiteY15" fmla="*/ 456738 h 1359234"/>
              <a:gd name="connsiteX16" fmla="*/ 1742536 w 1811548"/>
              <a:gd name="connsiteY16" fmla="*/ 853553 h 1359234"/>
              <a:gd name="connsiteX17" fmla="*/ 1794295 w 1811548"/>
              <a:gd name="connsiteY17" fmla="*/ 888058 h 1359234"/>
              <a:gd name="connsiteX18" fmla="*/ 1811548 w 1811548"/>
              <a:gd name="connsiteY18" fmla="*/ 939817 h 1359234"/>
              <a:gd name="connsiteX19" fmla="*/ 1794295 w 1811548"/>
              <a:gd name="connsiteY19" fmla="*/ 991575 h 1359234"/>
              <a:gd name="connsiteX20" fmla="*/ 1639019 w 1811548"/>
              <a:gd name="connsiteY20" fmla="*/ 1129598 h 1359234"/>
              <a:gd name="connsiteX21" fmla="*/ 1587261 w 1811548"/>
              <a:gd name="connsiteY21" fmla="*/ 1146851 h 1359234"/>
              <a:gd name="connsiteX22" fmla="*/ 1431985 w 1811548"/>
              <a:gd name="connsiteY22" fmla="*/ 1250368 h 1359234"/>
              <a:gd name="connsiteX23" fmla="*/ 1380227 w 1811548"/>
              <a:gd name="connsiteY23" fmla="*/ 1284873 h 1359234"/>
              <a:gd name="connsiteX24" fmla="*/ 1155940 w 1811548"/>
              <a:gd name="connsiteY24" fmla="*/ 1319379 h 1359234"/>
              <a:gd name="connsiteX25" fmla="*/ 621102 w 1811548"/>
              <a:gd name="connsiteY25" fmla="*/ 1319379 h 1359234"/>
              <a:gd name="connsiteX26" fmla="*/ 517585 w 1811548"/>
              <a:gd name="connsiteY26" fmla="*/ 1284873 h 1359234"/>
              <a:gd name="connsiteX27" fmla="*/ 465827 w 1811548"/>
              <a:gd name="connsiteY27" fmla="*/ 1267621 h 1359234"/>
              <a:gd name="connsiteX28" fmla="*/ 414068 w 1811548"/>
              <a:gd name="connsiteY28" fmla="*/ 1250368 h 1359234"/>
              <a:gd name="connsiteX29" fmla="*/ 379563 w 1811548"/>
              <a:gd name="connsiteY29" fmla="*/ 1198609 h 1359234"/>
              <a:gd name="connsiteX30" fmla="*/ 276046 w 1811548"/>
              <a:gd name="connsiteY30" fmla="*/ 1164104 h 1359234"/>
              <a:gd name="connsiteX31" fmla="*/ 172529 w 1811548"/>
              <a:gd name="connsiteY31" fmla="*/ 1112345 h 1359234"/>
              <a:gd name="connsiteX32" fmla="*/ 120770 w 1811548"/>
              <a:gd name="connsiteY32" fmla="*/ 1077839 h 1359234"/>
              <a:gd name="connsiteX33" fmla="*/ 0 w 1811548"/>
              <a:gd name="connsiteY33" fmla="*/ 939817 h 1359234"/>
              <a:gd name="connsiteX34" fmla="*/ 51759 w 1811548"/>
              <a:gd name="connsiteY34" fmla="*/ 905311 h 1359234"/>
              <a:gd name="connsiteX35" fmla="*/ 155276 w 1811548"/>
              <a:gd name="connsiteY35" fmla="*/ 870805 h 1359234"/>
              <a:gd name="connsiteX36" fmla="*/ 224287 w 1811548"/>
              <a:gd name="connsiteY36" fmla="*/ 767288 h 1359234"/>
              <a:gd name="connsiteX37" fmla="*/ 258793 w 1811548"/>
              <a:gd name="connsiteY37" fmla="*/ 715530 h 1359234"/>
              <a:gd name="connsiteX38" fmla="*/ 241540 w 1811548"/>
              <a:gd name="connsiteY38" fmla="*/ 439485 h 1359234"/>
              <a:gd name="connsiteX39" fmla="*/ 207034 w 1811548"/>
              <a:gd name="connsiteY39" fmla="*/ 387726 h 1359234"/>
              <a:gd name="connsiteX40" fmla="*/ 155276 w 1811548"/>
              <a:gd name="connsiteY40" fmla="*/ 284209 h 1359234"/>
              <a:gd name="connsiteX41" fmla="*/ 103517 w 1811548"/>
              <a:gd name="connsiteY41" fmla="*/ 249704 h 1359234"/>
              <a:gd name="connsiteX42" fmla="*/ 86265 w 1811548"/>
              <a:gd name="connsiteY42" fmla="*/ 8164 h 135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11548" h="1359234">
                <a:moveTo>
                  <a:pt x="86265" y="8164"/>
                </a:moveTo>
                <a:cubicBezTo>
                  <a:pt x="97767" y="-23466"/>
                  <a:pt x="142001" y="46046"/>
                  <a:pt x="172529" y="59922"/>
                </a:cubicBezTo>
                <a:cubicBezTo>
                  <a:pt x="205641" y="74973"/>
                  <a:pt x="241540" y="82926"/>
                  <a:pt x="276046" y="94428"/>
                </a:cubicBezTo>
                <a:lnTo>
                  <a:pt x="379563" y="128934"/>
                </a:lnTo>
                <a:cubicBezTo>
                  <a:pt x="396816" y="134685"/>
                  <a:pt x="413488" y="142621"/>
                  <a:pt x="431321" y="146187"/>
                </a:cubicBezTo>
                <a:cubicBezTo>
                  <a:pt x="557461" y="171414"/>
                  <a:pt x="488556" y="159292"/>
                  <a:pt x="638355" y="180692"/>
                </a:cubicBezTo>
                <a:cubicBezTo>
                  <a:pt x="908649" y="174941"/>
                  <a:pt x="1179315" y="178718"/>
                  <a:pt x="1449238" y="163439"/>
                </a:cubicBezTo>
                <a:cubicBezTo>
                  <a:pt x="1485552" y="161384"/>
                  <a:pt x="1518249" y="140436"/>
                  <a:pt x="1552755" y="128934"/>
                </a:cubicBezTo>
                <a:lnTo>
                  <a:pt x="1708031" y="77175"/>
                </a:lnTo>
                <a:lnTo>
                  <a:pt x="1759789" y="59922"/>
                </a:lnTo>
                <a:lnTo>
                  <a:pt x="1811548" y="42670"/>
                </a:lnTo>
                <a:cubicBezTo>
                  <a:pt x="1751514" y="132719"/>
                  <a:pt x="1790782" y="58479"/>
                  <a:pt x="1759789" y="197945"/>
                </a:cubicBezTo>
                <a:cubicBezTo>
                  <a:pt x="1755844" y="215698"/>
                  <a:pt x="1747532" y="232217"/>
                  <a:pt x="1742536" y="249704"/>
                </a:cubicBezTo>
                <a:cubicBezTo>
                  <a:pt x="1736022" y="272503"/>
                  <a:pt x="1731797" y="295916"/>
                  <a:pt x="1725283" y="318715"/>
                </a:cubicBezTo>
                <a:cubicBezTo>
                  <a:pt x="1720287" y="336201"/>
                  <a:pt x="1712442" y="352830"/>
                  <a:pt x="1708031" y="370473"/>
                </a:cubicBezTo>
                <a:cubicBezTo>
                  <a:pt x="1700919" y="398922"/>
                  <a:pt x="1696529" y="427983"/>
                  <a:pt x="1690778" y="456738"/>
                </a:cubicBezTo>
                <a:cubicBezTo>
                  <a:pt x="1694686" y="534890"/>
                  <a:pt x="1646741" y="757758"/>
                  <a:pt x="1742536" y="853553"/>
                </a:cubicBezTo>
                <a:cubicBezTo>
                  <a:pt x="1757198" y="868215"/>
                  <a:pt x="1777042" y="876556"/>
                  <a:pt x="1794295" y="888058"/>
                </a:cubicBezTo>
                <a:cubicBezTo>
                  <a:pt x="1800046" y="905311"/>
                  <a:pt x="1811548" y="921631"/>
                  <a:pt x="1811548" y="939817"/>
                </a:cubicBezTo>
                <a:cubicBezTo>
                  <a:pt x="1811548" y="958003"/>
                  <a:pt x="1805460" y="977220"/>
                  <a:pt x="1794295" y="991575"/>
                </a:cubicBezTo>
                <a:cubicBezTo>
                  <a:pt x="1765196" y="1028988"/>
                  <a:pt x="1693529" y="1102343"/>
                  <a:pt x="1639019" y="1129598"/>
                </a:cubicBezTo>
                <a:cubicBezTo>
                  <a:pt x="1622753" y="1137731"/>
                  <a:pt x="1603158" y="1138019"/>
                  <a:pt x="1587261" y="1146851"/>
                </a:cubicBezTo>
                <a:cubicBezTo>
                  <a:pt x="1587256" y="1146854"/>
                  <a:pt x="1457866" y="1233114"/>
                  <a:pt x="1431985" y="1250368"/>
                </a:cubicBezTo>
                <a:cubicBezTo>
                  <a:pt x="1414732" y="1261870"/>
                  <a:pt x="1400343" y="1279844"/>
                  <a:pt x="1380227" y="1284873"/>
                </a:cubicBezTo>
                <a:cubicBezTo>
                  <a:pt x="1260694" y="1314757"/>
                  <a:pt x="1334783" y="1299507"/>
                  <a:pt x="1155940" y="1319379"/>
                </a:cubicBezTo>
                <a:cubicBezTo>
                  <a:pt x="958370" y="1385237"/>
                  <a:pt x="1059908" y="1358098"/>
                  <a:pt x="621102" y="1319379"/>
                </a:cubicBezTo>
                <a:cubicBezTo>
                  <a:pt x="584871" y="1316182"/>
                  <a:pt x="552091" y="1296375"/>
                  <a:pt x="517585" y="1284873"/>
                </a:cubicBezTo>
                <a:lnTo>
                  <a:pt x="465827" y="1267621"/>
                </a:lnTo>
                <a:lnTo>
                  <a:pt x="414068" y="1250368"/>
                </a:lnTo>
                <a:cubicBezTo>
                  <a:pt x="402566" y="1233115"/>
                  <a:pt x="397147" y="1209599"/>
                  <a:pt x="379563" y="1198609"/>
                </a:cubicBezTo>
                <a:cubicBezTo>
                  <a:pt x="348720" y="1179332"/>
                  <a:pt x="276046" y="1164104"/>
                  <a:pt x="276046" y="1164104"/>
                </a:cubicBezTo>
                <a:cubicBezTo>
                  <a:pt x="127710" y="1065214"/>
                  <a:pt x="315389" y="1183776"/>
                  <a:pt x="172529" y="1112345"/>
                </a:cubicBezTo>
                <a:cubicBezTo>
                  <a:pt x="153983" y="1103072"/>
                  <a:pt x="138023" y="1089341"/>
                  <a:pt x="120770" y="1077839"/>
                </a:cubicBezTo>
                <a:cubicBezTo>
                  <a:pt x="40257" y="957069"/>
                  <a:pt x="86265" y="997325"/>
                  <a:pt x="0" y="939817"/>
                </a:cubicBezTo>
                <a:cubicBezTo>
                  <a:pt x="17253" y="928315"/>
                  <a:pt x="32811" y="913733"/>
                  <a:pt x="51759" y="905311"/>
                </a:cubicBezTo>
                <a:cubicBezTo>
                  <a:pt x="84996" y="890539"/>
                  <a:pt x="155276" y="870805"/>
                  <a:pt x="155276" y="870805"/>
                </a:cubicBezTo>
                <a:lnTo>
                  <a:pt x="224287" y="767288"/>
                </a:lnTo>
                <a:lnTo>
                  <a:pt x="258793" y="715530"/>
                </a:lnTo>
                <a:cubicBezTo>
                  <a:pt x="253042" y="623515"/>
                  <a:pt x="255919" y="530551"/>
                  <a:pt x="241540" y="439485"/>
                </a:cubicBezTo>
                <a:cubicBezTo>
                  <a:pt x="238306" y="419003"/>
                  <a:pt x="216307" y="406272"/>
                  <a:pt x="207034" y="387726"/>
                </a:cubicBezTo>
                <a:cubicBezTo>
                  <a:pt x="178970" y="331597"/>
                  <a:pt x="204722" y="333654"/>
                  <a:pt x="155276" y="284209"/>
                </a:cubicBezTo>
                <a:cubicBezTo>
                  <a:pt x="140614" y="269547"/>
                  <a:pt x="120770" y="261206"/>
                  <a:pt x="103517" y="249704"/>
                </a:cubicBezTo>
                <a:cubicBezTo>
                  <a:pt x="58101" y="113452"/>
                  <a:pt x="74763" y="39794"/>
                  <a:pt x="86265" y="81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0F681-A13C-4CAB-94C1-46337F260FA4}"/>
              </a:ext>
            </a:extLst>
          </p:cNvPr>
          <p:cNvSpPr txBox="1"/>
          <p:nvPr/>
        </p:nvSpPr>
        <p:spPr>
          <a:xfrm>
            <a:off x="1215909" y="2364159"/>
            <a:ext cx="235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Masks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9B08EA-ED36-427E-A5AD-6BFF791E09A6}"/>
              </a:ext>
            </a:extLst>
          </p:cNvPr>
          <p:cNvSpPr txBox="1"/>
          <p:nvPr/>
        </p:nvSpPr>
        <p:spPr>
          <a:xfrm>
            <a:off x="4816575" y="2662274"/>
            <a:ext cx="235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10 </a:t>
            </a:r>
            <a:r>
              <a:rPr lang="en-US" sz="4000" b="1" dirty="0">
                <a:solidFill>
                  <a:schemeClr val="bg1"/>
                </a:solidFill>
              </a:rPr>
              <a:t>Feet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A48553-3845-411D-B21A-EB2AC0C9771E}"/>
              </a:ext>
            </a:extLst>
          </p:cNvPr>
          <p:cNvSpPr/>
          <p:nvPr/>
        </p:nvSpPr>
        <p:spPr>
          <a:xfrm>
            <a:off x="8592357" y="3343381"/>
            <a:ext cx="879894" cy="15255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3E2FC0-0D69-4BF8-8956-E54F8502DA28}"/>
              </a:ext>
            </a:extLst>
          </p:cNvPr>
          <p:cNvSpPr/>
          <p:nvPr/>
        </p:nvSpPr>
        <p:spPr>
          <a:xfrm>
            <a:off x="8772951" y="2892747"/>
            <a:ext cx="518707" cy="512714"/>
          </a:xfrm>
          <a:custGeom>
            <a:avLst/>
            <a:gdLst>
              <a:gd name="connsiteX0" fmla="*/ 52881 w 518707"/>
              <a:gd name="connsiteY0" fmla="*/ 486104 h 512714"/>
              <a:gd name="connsiteX1" fmla="*/ 35628 w 518707"/>
              <a:gd name="connsiteY1" fmla="*/ 348081 h 512714"/>
              <a:gd name="connsiteX2" fmla="*/ 52881 w 518707"/>
              <a:gd name="connsiteY2" fmla="*/ 279070 h 512714"/>
              <a:gd name="connsiteX3" fmla="*/ 104639 w 518707"/>
              <a:gd name="connsiteY3" fmla="*/ 261817 h 512714"/>
              <a:gd name="connsiteX4" fmla="*/ 173651 w 518707"/>
              <a:gd name="connsiteY4" fmla="*/ 244564 h 512714"/>
              <a:gd name="connsiteX5" fmla="*/ 139145 w 518707"/>
              <a:gd name="connsiteY5" fmla="*/ 141047 h 512714"/>
              <a:gd name="connsiteX6" fmla="*/ 35628 w 518707"/>
              <a:gd name="connsiteY6" fmla="*/ 106541 h 512714"/>
              <a:gd name="connsiteX7" fmla="*/ 1122 w 518707"/>
              <a:gd name="connsiteY7" fmla="*/ 54783 h 512714"/>
              <a:gd name="connsiteX8" fmla="*/ 18375 w 518707"/>
              <a:gd name="connsiteY8" fmla="*/ 3024 h 512714"/>
              <a:gd name="connsiteX9" fmla="*/ 518707 w 518707"/>
              <a:gd name="connsiteY9" fmla="*/ 20277 h 512714"/>
              <a:gd name="connsiteX10" fmla="*/ 501454 w 518707"/>
              <a:gd name="connsiteY10" fmla="*/ 72036 h 512714"/>
              <a:gd name="connsiteX11" fmla="*/ 277168 w 518707"/>
              <a:gd name="connsiteY11" fmla="*/ 123794 h 512714"/>
              <a:gd name="connsiteX12" fmla="*/ 259915 w 518707"/>
              <a:gd name="connsiteY12" fmla="*/ 210058 h 512714"/>
              <a:gd name="connsiteX13" fmla="*/ 363432 w 518707"/>
              <a:gd name="connsiteY13" fmla="*/ 279070 h 512714"/>
              <a:gd name="connsiteX14" fmla="*/ 415190 w 518707"/>
              <a:gd name="connsiteY14" fmla="*/ 296322 h 512714"/>
              <a:gd name="connsiteX15" fmla="*/ 432443 w 518707"/>
              <a:gd name="connsiteY15" fmla="*/ 503356 h 512714"/>
              <a:gd name="connsiteX16" fmla="*/ 52881 w 518707"/>
              <a:gd name="connsiteY16" fmla="*/ 486104 h 5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8707" h="512714">
                <a:moveTo>
                  <a:pt x="52881" y="486104"/>
                </a:moveTo>
                <a:cubicBezTo>
                  <a:pt x="-13255" y="460225"/>
                  <a:pt x="10835" y="434855"/>
                  <a:pt x="35628" y="348081"/>
                </a:cubicBezTo>
                <a:cubicBezTo>
                  <a:pt x="42142" y="325282"/>
                  <a:pt x="38068" y="297586"/>
                  <a:pt x="52881" y="279070"/>
                </a:cubicBezTo>
                <a:cubicBezTo>
                  <a:pt x="64242" y="264869"/>
                  <a:pt x="87153" y="266813"/>
                  <a:pt x="104639" y="261817"/>
                </a:cubicBezTo>
                <a:cubicBezTo>
                  <a:pt x="127439" y="255303"/>
                  <a:pt x="150647" y="250315"/>
                  <a:pt x="173651" y="244564"/>
                </a:cubicBezTo>
                <a:cubicBezTo>
                  <a:pt x="162149" y="210058"/>
                  <a:pt x="173651" y="152549"/>
                  <a:pt x="139145" y="141047"/>
                </a:cubicBezTo>
                <a:lnTo>
                  <a:pt x="35628" y="106541"/>
                </a:lnTo>
                <a:cubicBezTo>
                  <a:pt x="24126" y="89288"/>
                  <a:pt x="4531" y="75236"/>
                  <a:pt x="1122" y="54783"/>
                </a:cubicBezTo>
                <a:cubicBezTo>
                  <a:pt x="-1868" y="36844"/>
                  <a:pt x="229" y="4234"/>
                  <a:pt x="18375" y="3024"/>
                </a:cubicBezTo>
                <a:cubicBezTo>
                  <a:pt x="184882" y="-8077"/>
                  <a:pt x="351930" y="14526"/>
                  <a:pt x="518707" y="20277"/>
                </a:cubicBezTo>
                <a:cubicBezTo>
                  <a:pt x="512956" y="37530"/>
                  <a:pt x="512815" y="57835"/>
                  <a:pt x="501454" y="72036"/>
                </a:cubicBezTo>
                <a:cubicBezTo>
                  <a:pt x="452255" y="133535"/>
                  <a:pt x="329154" y="118595"/>
                  <a:pt x="277168" y="123794"/>
                </a:cubicBezTo>
                <a:cubicBezTo>
                  <a:pt x="271417" y="152549"/>
                  <a:pt x="259915" y="180734"/>
                  <a:pt x="259915" y="210058"/>
                </a:cubicBezTo>
                <a:cubicBezTo>
                  <a:pt x="259915" y="286232"/>
                  <a:pt x="302106" y="263739"/>
                  <a:pt x="363432" y="279070"/>
                </a:cubicBezTo>
                <a:cubicBezTo>
                  <a:pt x="381075" y="283481"/>
                  <a:pt x="397937" y="290571"/>
                  <a:pt x="415190" y="296322"/>
                </a:cubicBezTo>
                <a:cubicBezTo>
                  <a:pt x="419693" y="309831"/>
                  <a:pt x="495171" y="482447"/>
                  <a:pt x="432443" y="503356"/>
                </a:cubicBezTo>
                <a:cubicBezTo>
                  <a:pt x="378099" y="521471"/>
                  <a:pt x="119017" y="511983"/>
                  <a:pt x="52881" y="4861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BD720-33A3-484F-968E-3FF7489BE719}"/>
              </a:ext>
            </a:extLst>
          </p:cNvPr>
          <p:cNvSpPr txBox="1"/>
          <p:nvPr/>
        </p:nvSpPr>
        <p:spPr>
          <a:xfrm>
            <a:off x="9078024" y="2149723"/>
            <a:ext cx="1958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Sanitize   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    or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  Wash  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 Hands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5E9E13-96AD-46F1-AB37-C574B0C69228}"/>
              </a:ext>
            </a:extLst>
          </p:cNvPr>
          <p:cNvSpPr/>
          <p:nvPr/>
        </p:nvSpPr>
        <p:spPr>
          <a:xfrm>
            <a:off x="1405428" y="3149104"/>
            <a:ext cx="281749" cy="105713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A7AD44-8CE8-4C84-A806-58BE1CDA9237}"/>
              </a:ext>
            </a:extLst>
          </p:cNvPr>
          <p:cNvSpPr/>
          <p:nvPr/>
        </p:nvSpPr>
        <p:spPr>
          <a:xfrm>
            <a:off x="3179459" y="3149103"/>
            <a:ext cx="281749" cy="1019549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b="1" dirty="0"/>
              <a:t>Masks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77144E74-6914-46BE-A099-82F53865E8F3}"/>
              </a:ext>
            </a:extLst>
          </p:cNvPr>
          <p:cNvSpPr/>
          <p:nvPr/>
        </p:nvSpPr>
        <p:spPr>
          <a:xfrm>
            <a:off x="4606506" y="3591878"/>
            <a:ext cx="2605177" cy="845389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E4D6E6D2-D4A4-4DD1-89C8-DD33C9F74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2443"/>
            <a:ext cx="5392469" cy="5773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5DB75-29F9-4CA8-B9C4-CCB6E8443B1B}"/>
              </a:ext>
            </a:extLst>
          </p:cNvPr>
          <p:cNvSpPr txBox="1"/>
          <p:nvPr/>
        </p:nvSpPr>
        <p:spPr>
          <a:xfrm>
            <a:off x="1206500" y="2359111"/>
            <a:ext cx="459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CDC </a:t>
            </a:r>
            <a:r>
              <a:rPr lang="en-US" sz="26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recommends </a:t>
            </a:r>
            <a:r>
              <a:rPr lang="en-US" sz="26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layering masks 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new variants of the coronavirus are present in our communities to ensure the masked is fitted snugly</a:t>
            </a:r>
            <a:r>
              <a:rPr lang="en-US" sz="26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n-US" sz="26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Diocese strongly encourages but does not require this practice.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2588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9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purl.org/dc/dcmitype/"/>
    <ds:schemaRef ds:uri="71af3243-3dd4-4a8d-8c0d-dd76da1f02a5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{69B08604-A0A5-46A9-A115-D4E368377467}tf33845126_win32</Template>
  <TotalTime>319</TotalTime>
  <Words>440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Courier New</vt:lpstr>
      <vt:lpstr>Franklin Gothic Book</vt:lpstr>
      <vt:lpstr>Times New Roman</vt:lpstr>
      <vt:lpstr>1_RetrospectVTI</vt:lpstr>
      <vt:lpstr>Updated Music Guidelines</vt:lpstr>
      <vt:lpstr>Indoor Singing / Outdoor Singing</vt:lpstr>
      <vt:lpstr>Masks</vt:lpstr>
      <vt:lpstr>Spacing</vt:lpstr>
      <vt:lpstr>Breaks</vt:lpstr>
      <vt:lpstr>Instruments</vt:lpstr>
      <vt:lpstr>HVAC</vt:lpstr>
      <vt:lpstr>Remember the Basics for Singing</vt:lpstr>
      <vt:lpstr>Masks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the Corner Again</dc:title>
  <dc:creator>Earnest Graham</dc:creator>
  <cp:lastModifiedBy>Summerlee Walter</cp:lastModifiedBy>
  <cp:revision>44</cp:revision>
  <dcterms:created xsi:type="dcterms:W3CDTF">2021-02-21T00:48:33Z</dcterms:created>
  <dcterms:modified xsi:type="dcterms:W3CDTF">2021-05-17T13:35:55Z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