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21" r:id="rId7"/>
    <p:sldId id="320" r:id="rId8"/>
    <p:sldId id="311" r:id="rId9"/>
    <p:sldId id="316" r:id="rId10"/>
    <p:sldId id="313" r:id="rId11"/>
    <p:sldId id="314" r:id="rId12"/>
    <p:sldId id="319" r:id="rId13"/>
    <p:sldId id="326" r:id="rId14"/>
    <p:sldId id="324" r:id="rId15"/>
    <p:sldId id="312" r:id="rId16"/>
    <p:sldId id="317" r:id="rId17"/>
    <p:sldId id="315" r:id="rId18"/>
    <p:sldId id="318" r:id="rId19"/>
    <p:sldId id="323" r:id="rId20"/>
    <p:sldId id="325" r:id="rId21"/>
    <p:sldId id="3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7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53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179" y="4610157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Stage Two revisited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3328C21-FEB0-4F45-9F1D-4C3A5E0B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2108" y="548725"/>
            <a:ext cx="7768072" cy="74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66" y="312839"/>
            <a:ext cx="6253317" cy="4092471"/>
          </a:xfrm>
        </p:spPr>
        <p:txBody>
          <a:bodyPr>
            <a:normAutofit/>
          </a:bodyPr>
          <a:lstStyle/>
          <a:p>
            <a:r>
              <a:rPr lang="en-US" sz="8000" dirty="0"/>
              <a:t>Turning the Corner Again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Music: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music symbols">
            <a:extLst>
              <a:ext uri="{FF2B5EF4-FFF2-40B4-BE49-F238E27FC236}">
                <a16:creationId xmlns:a16="http://schemas.microsoft.com/office/drawing/2014/main" id="{B8BC2FCD-72F1-4224-AC52-FC232F0A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040072"/>
            <a:ext cx="3671623" cy="37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3756453" y="2367167"/>
            <a:ext cx="7674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>
                <a:solidFill>
                  <a:schemeClr val="accent1"/>
                </a:solidFill>
              </a:rPr>
              <a:t>soloist</a:t>
            </a:r>
            <a:r>
              <a:rPr lang="en-US" sz="2800" dirty="0"/>
              <a:t> may be recorded in the church following the same restrictions as the preacher: One other person, either instrumentalist or camera operator, may be present if wearing a mask and standing at least 20 feet away from the soloist.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Music: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81914" y="2120027"/>
            <a:ext cx="114560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Instrumentalists</a:t>
            </a:r>
            <a:r>
              <a:rPr lang="en-US" sz="2400" dirty="0" smtClean="0"/>
              <a:t> </a:t>
            </a:r>
            <a:r>
              <a:rPr lang="en-US" sz="2400" dirty="0"/>
              <a:t>in the livestream are </a:t>
            </a:r>
            <a:r>
              <a:rPr lang="en-US" sz="2400" dirty="0" smtClean="0"/>
              <a:t>permitted. </a:t>
            </a:r>
            <a:r>
              <a:rPr lang="en-US" sz="2400" dirty="0"/>
              <a:t>W</a:t>
            </a:r>
            <a:r>
              <a:rPr lang="en-US" sz="2400" dirty="0" smtClean="0"/>
              <a:t>ind </a:t>
            </a:r>
            <a:r>
              <a:rPr lang="en-US" sz="2400" dirty="0"/>
              <a:t>or brass instruments are </a:t>
            </a:r>
            <a:r>
              <a:rPr lang="en-US" sz="2400" dirty="0" smtClean="0"/>
              <a:t>permitted </a:t>
            </a:r>
            <a:r>
              <a:rPr lang="en-US" sz="2400" b="1" dirty="0" smtClean="0">
                <a:solidFill>
                  <a:schemeClr val="accent1"/>
                </a:solidFill>
              </a:rPr>
              <a:t>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ensemble is limited to a maximum of four (4) musicians spaced 15 feet apart, </a:t>
            </a:r>
            <a:br>
              <a:rPr lang="en-US" sz="2400" dirty="0" smtClean="0"/>
            </a:br>
            <a:r>
              <a:rPr lang="en-US" sz="2400" dirty="0" smtClean="0"/>
              <a:t>all of whom have negative COVID tests,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Calibri" panose="020F0502020204030204" pitchFamily="34" charset="0"/>
              </a:rPr>
              <a:t>t</a:t>
            </a:r>
            <a:r>
              <a:rPr lang="en-US" altLang="en-US" sz="2400" dirty="0" smtClean="0">
                <a:cs typeface="Calibri" panose="020F0502020204030204" pitchFamily="34" charset="0"/>
              </a:rPr>
              <a:t>he recording </a:t>
            </a:r>
            <a:r>
              <a:rPr lang="en-US" altLang="en-US" sz="2400" dirty="0">
                <a:cs typeface="Calibri" panose="020F0502020204030204" pitchFamily="34" charset="0"/>
              </a:rPr>
              <a:t>space </a:t>
            </a:r>
            <a:r>
              <a:rPr lang="en-US" altLang="en-US" sz="2400" dirty="0" smtClean="0">
                <a:cs typeface="Calibri" panose="020F0502020204030204" pitchFamily="34" charset="0"/>
              </a:rPr>
              <a:t>has </a:t>
            </a:r>
            <a:r>
              <a:rPr lang="en-US" altLang="en-US" sz="2400" dirty="0">
                <a:cs typeface="Calibri" panose="020F0502020204030204" pitchFamily="34" charset="0"/>
              </a:rPr>
              <a:t>moving outdoor air or actively circulating indoor filtered ventilation at a MERV 13 level </a:t>
            </a:r>
            <a:r>
              <a:rPr lang="en-US" altLang="en-US" sz="2400" dirty="0" smtClean="0">
                <a:cs typeface="Calibri" panose="020F0502020204030204" pitchFamily="34" charset="0"/>
              </a:rPr>
              <a:t>or </a:t>
            </a:r>
            <a:r>
              <a:rPr lang="en-US" altLang="en-US" sz="2400" dirty="0">
                <a:cs typeface="Calibri" panose="020F0502020204030204" pitchFamily="34" charset="0"/>
              </a:rPr>
              <a:t>higher with room air exchange at least </a:t>
            </a:r>
            <a:r>
              <a:rPr lang="en-US" altLang="en-US" sz="2400" dirty="0" smtClean="0">
                <a:cs typeface="Calibri" panose="020F0502020204030204" pitchFamily="34" charset="0"/>
              </a:rPr>
              <a:t>three (3) </a:t>
            </a:r>
            <a:r>
              <a:rPr lang="en-US" altLang="en-US" sz="2400" dirty="0">
                <a:cs typeface="Calibri" panose="020F0502020204030204" pitchFamily="34" charset="0"/>
              </a:rPr>
              <a:t>times per </a:t>
            </a:r>
            <a:r>
              <a:rPr lang="en-US" altLang="en-US" sz="2400" dirty="0" smtClean="0">
                <a:cs typeface="Calibri" panose="020F0502020204030204" pitchFamily="34" charset="0"/>
              </a:rPr>
              <a:t>hour,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Calibri" panose="020F0502020204030204" pitchFamily="34" charset="0"/>
              </a:rPr>
              <a:t>a</a:t>
            </a:r>
            <a:r>
              <a:rPr lang="en-US" altLang="en-US" sz="2400" dirty="0" smtClean="0">
                <a:cs typeface="Calibri" panose="020F0502020204030204" pitchFamily="34" charset="0"/>
              </a:rPr>
              <a:t>ll </a:t>
            </a:r>
            <a:r>
              <a:rPr lang="en-US" altLang="en-US" sz="2400" dirty="0">
                <a:cs typeface="Calibri" panose="020F0502020204030204" pitchFamily="34" charset="0"/>
              </a:rPr>
              <a:t>players </a:t>
            </a:r>
            <a:r>
              <a:rPr lang="en-US" altLang="en-US" sz="2400" dirty="0" smtClean="0">
                <a:cs typeface="Calibri" panose="020F0502020204030204" pitchFamily="34" charset="0"/>
              </a:rPr>
              <a:t>practice </a:t>
            </a:r>
            <a:r>
              <a:rPr lang="en-US" altLang="en-US" sz="2400" dirty="0">
                <a:cs typeface="Calibri" panose="020F0502020204030204" pitchFamily="34" charset="0"/>
              </a:rPr>
              <a:t>strict social distancing and mask use for one week prior to </a:t>
            </a:r>
            <a:r>
              <a:rPr lang="en-US" altLang="en-US" sz="2400" dirty="0" smtClean="0">
                <a:cs typeface="Calibri" panose="020F0502020204030204" pitchFamily="34" charset="0"/>
              </a:rPr>
              <a:t>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Calibri" panose="020F0502020204030204" pitchFamily="34" charset="0"/>
              </a:rPr>
              <a:t>a</a:t>
            </a:r>
            <a:r>
              <a:rPr lang="en-US" altLang="en-US" sz="2400" dirty="0" smtClean="0">
                <a:cs typeface="Calibri" panose="020F0502020204030204" pitchFamily="34" charset="0"/>
              </a:rPr>
              <a:t>ll instruments have </a:t>
            </a:r>
            <a:r>
              <a:rPr lang="en-US" altLang="en-US" sz="2400" dirty="0">
                <a:cs typeface="Calibri" panose="020F0502020204030204" pitchFamily="34" charset="0"/>
              </a:rPr>
              <a:t>bell </a:t>
            </a:r>
            <a:r>
              <a:rPr lang="en-US" altLang="en-US" sz="2400" dirty="0" smtClean="0">
                <a:cs typeface="Calibri" panose="020F0502020204030204" pitchFamily="34" charset="0"/>
              </a:rPr>
              <a:t>covers,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cs typeface="Calibri" panose="020F0502020204030204" pitchFamily="34" charset="0"/>
              </a:rPr>
              <a:t>players take a break </a:t>
            </a:r>
            <a:r>
              <a:rPr lang="en-US" altLang="en-US" sz="2400" dirty="0">
                <a:cs typeface="Calibri" panose="020F0502020204030204" pitchFamily="34" charset="0"/>
              </a:rPr>
              <a:t>after 30 </a:t>
            </a:r>
            <a:r>
              <a:rPr lang="en-US" altLang="en-US" sz="2400" dirty="0" smtClean="0">
                <a:cs typeface="Calibri" panose="020F0502020204030204" pitchFamily="34" charset="0"/>
              </a:rPr>
              <a:t>minutes to </a:t>
            </a:r>
            <a:r>
              <a:rPr lang="en-US" altLang="en-US" sz="2400" dirty="0">
                <a:cs typeface="Calibri" panose="020F0502020204030204" pitchFamily="34" charset="0"/>
              </a:rPr>
              <a:t>let the room air pass through </a:t>
            </a:r>
            <a:r>
              <a:rPr lang="en-US" altLang="en-US" sz="2400" dirty="0" smtClean="0">
                <a:cs typeface="Calibri" panose="020F0502020204030204" pitchFamily="34" charset="0"/>
              </a:rPr>
              <a:t>filtration</a:t>
            </a:r>
            <a:endParaRPr lang="en-US" altLang="en-US" sz="2400" dirty="0" smtClean="0">
              <a:solidFill>
                <a:srgbClr val="201F1E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917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Meetings: Vestry, Bible Study, </a:t>
            </a:r>
            <a:r>
              <a:rPr lang="en-US" sz="3200" b="1" dirty="0" smtClean="0"/>
              <a:t>Etc.</a:t>
            </a:r>
            <a:endParaRPr lang="en-US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0F681-A13C-4CAB-94C1-46337F260FA4}"/>
              </a:ext>
            </a:extLst>
          </p:cNvPr>
          <p:cNvSpPr txBox="1"/>
          <p:nvPr/>
        </p:nvSpPr>
        <p:spPr>
          <a:xfrm>
            <a:off x="1442474" y="2036727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INDOOR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606506" y="2662274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 Feet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BD720-33A3-484F-968E-3FF7489BE719}"/>
              </a:ext>
            </a:extLst>
          </p:cNvPr>
          <p:cNvSpPr txBox="1"/>
          <p:nvPr/>
        </p:nvSpPr>
        <p:spPr>
          <a:xfrm>
            <a:off x="1455309" y="4271913"/>
            <a:ext cx="249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OUTDOOR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5B74A-E8E5-4FFE-91C0-3922D70BEC36}"/>
              </a:ext>
            </a:extLst>
          </p:cNvPr>
          <p:cNvSpPr/>
          <p:nvPr/>
        </p:nvSpPr>
        <p:spPr>
          <a:xfrm>
            <a:off x="1215609" y="2660753"/>
            <a:ext cx="2805262" cy="1476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962510A5-1640-49E4-A20D-28F0FB09A76D}"/>
              </a:ext>
            </a:extLst>
          </p:cNvPr>
          <p:cNvSpPr/>
          <p:nvPr/>
        </p:nvSpPr>
        <p:spPr>
          <a:xfrm>
            <a:off x="1888808" y="3397802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F33E2EF-7F1E-481D-9835-95335EE95971}"/>
              </a:ext>
            </a:extLst>
          </p:cNvPr>
          <p:cNvSpPr/>
          <p:nvPr/>
        </p:nvSpPr>
        <p:spPr>
          <a:xfrm>
            <a:off x="2814118" y="3443330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C2C4F7B-82C0-473D-BB0C-E6D23B97CA73}"/>
              </a:ext>
            </a:extLst>
          </p:cNvPr>
          <p:cNvSpPr/>
          <p:nvPr/>
        </p:nvSpPr>
        <p:spPr>
          <a:xfrm>
            <a:off x="3401402" y="3110575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DEB9CD-8048-4AAA-A34A-74B2D0C0B3A7}"/>
              </a:ext>
            </a:extLst>
          </p:cNvPr>
          <p:cNvSpPr/>
          <p:nvPr/>
        </p:nvSpPr>
        <p:spPr>
          <a:xfrm>
            <a:off x="2428465" y="3034268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499B213-F537-42FD-B12E-D52007A4698F}"/>
              </a:ext>
            </a:extLst>
          </p:cNvPr>
          <p:cNvSpPr/>
          <p:nvPr/>
        </p:nvSpPr>
        <p:spPr>
          <a:xfrm>
            <a:off x="1420614" y="3037725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22916E-374B-4F6A-99E9-56D293DED99A}"/>
              </a:ext>
            </a:extLst>
          </p:cNvPr>
          <p:cNvSpPr/>
          <p:nvPr/>
        </p:nvSpPr>
        <p:spPr>
          <a:xfrm>
            <a:off x="1237608" y="5841501"/>
            <a:ext cx="2805262" cy="4074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9E8EBA0F-67A6-4D37-95CC-436C13DC6677}"/>
              </a:ext>
            </a:extLst>
          </p:cNvPr>
          <p:cNvSpPr/>
          <p:nvPr/>
        </p:nvSpPr>
        <p:spPr>
          <a:xfrm>
            <a:off x="1777616" y="5384979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97CEFCB6-2C20-409D-95C5-AAF935EB9816}"/>
              </a:ext>
            </a:extLst>
          </p:cNvPr>
          <p:cNvSpPr/>
          <p:nvPr/>
        </p:nvSpPr>
        <p:spPr>
          <a:xfrm>
            <a:off x="2829135" y="5389794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238A70-DF86-475C-9A98-25FBFB17A567}"/>
              </a:ext>
            </a:extLst>
          </p:cNvPr>
          <p:cNvSpPr/>
          <p:nvPr/>
        </p:nvSpPr>
        <p:spPr>
          <a:xfrm>
            <a:off x="3518264" y="5119797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2EC12BC-3943-457D-9ABA-6D7B33EBEB6B}"/>
              </a:ext>
            </a:extLst>
          </p:cNvPr>
          <p:cNvSpPr/>
          <p:nvPr/>
        </p:nvSpPr>
        <p:spPr>
          <a:xfrm>
            <a:off x="2428465" y="5139640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778ED9-D9F7-4BFE-90D7-062D2E84186D}"/>
              </a:ext>
            </a:extLst>
          </p:cNvPr>
          <p:cNvSpPr/>
          <p:nvPr/>
        </p:nvSpPr>
        <p:spPr>
          <a:xfrm>
            <a:off x="1243535" y="5153523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BA0201BB-A38F-4594-8088-3B9827F53CA2}"/>
              </a:ext>
            </a:extLst>
          </p:cNvPr>
          <p:cNvSpPr/>
          <p:nvPr/>
        </p:nvSpPr>
        <p:spPr>
          <a:xfrm>
            <a:off x="1831711" y="5499966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935EDE60-0DBA-4616-9782-DE5967AA6634}"/>
              </a:ext>
            </a:extLst>
          </p:cNvPr>
          <p:cNvSpPr/>
          <p:nvPr/>
        </p:nvSpPr>
        <p:spPr>
          <a:xfrm>
            <a:off x="2921971" y="5486845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8C495F-4485-49D1-8629-8A7A361EC432}"/>
              </a:ext>
            </a:extLst>
          </p:cNvPr>
          <p:cNvSpPr txBox="1"/>
          <p:nvPr/>
        </p:nvSpPr>
        <p:spPr>
          <a:xfrm>
            <a:off x="4462011" y="2731361"/>
            <a:ext cx="42681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15 or fewer people </a:t>
            </a:r>
            <a:r>
              <a:rPr lang="en-US" sz="2800" dirty="0"/>
              <a:t>might consider meeting in person, indoors or outside, while wearing masks and maintaining physical distancing, </a:t>
            </a:r>
            <a:r>
              <a:rPr lang="en-US" sz="2800" b="1" dirty="0">
                <a:solidFill>
                  <a:schemeClr val="accent1"/>
                </a:solidFill>
              </a:rPr>
              <a:t>or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they may continue to gather online.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310FA9-F15E-401F-B04A-82DB522E093E}"/>
              </a:ext>
            </a:extLst>
          </p:cNvPr>
          <p:cNvSpPr txBox="1"/>
          <p:nvPr/>
        </p:nvSpPr>
        <p:spPr>
          <a:xfrm>
            <a:off x="2307965" y="3639821"/>
            <a:ext cx="72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&amp;</a:t>
            </a:r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037EC95F-BC1A-40A2-BF77-5733C224A30E}"/>
              </a:ext>
            </a:extLst>
          </p:cNvPr>
          <p:cNvSpPr/>
          <p:nvPr/>
        </p:nvSpPr>
        <p:spPr>
          <a:xfrm>
            <a:off x="9426632" y="4265471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58A543-2BF8-4411-B5CB-617CCF5C4892}"/>
              </a:ext>
            </a:extLst>
          </p:cNvPr>
          <p:cNvSpPr/>
          <p:nvPr/>
        </p:nvSpPr>
        <p:spPr>
          <a:xfrm>
            <a:off x="8855970" y="3377992"/>
            <a:ext cx="2605177" cy="1723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10C373-EBC1-4AB9-ABE8-372C8D5C85FD}"/>
              </a:ext>
            </a:extLst>
          </p:cNvPr>
          <p:cNvSpPr/>
          <p:nvPr/>
        </p:nvSpPr>
        <p:spPr>
          <a:xfrm>
            <a:off x="9063444" y="3560791"/>
            <a:ext cx="2204019" cy="122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56DFD-1161-41DD-8887-7CEDF9D24AEE}"/>
              </a:ext>
            </a:extLst>
          </p:cNvPr>
          <p:cNvSpPr/>
          <p:nvPr/>
        </p:nvSpPr>
        <p:spPr>
          <a:xfrm>
            <a:off x="9005707" y="3551118"/>
            <a:ext cx="746099" cy="46838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C43DA5-C11B-4479-A7DF-EC180D4F5C55}"/>
              </a:ext>
            </a:extLst>
          </p:cNvPr>
          <p:cNvSpPr/>
          <p:nvPr/>
        </p:nvSpPr>
        <p:spPr>
          <a:xfrm>
            <a:off x="9763535" y="3551118"/>
            <a:ext cx="746099" cy="468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42922C-EE34-4C8B-A7DF-FEDB91B2A171}"/>
              </a:ext>
            </a:extLst>
          </p:cNvPr>
          <p:cNvSpPr/>
          <p:nvPr/>
        </p:nvSpPr>
        <p:spPr>
          <a:xfrm>
            <a:off x="10509634" y="3551118"/>
            <a:ext cx="746099" cy="46838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F27B50-85AD-42D5-9EA4-2D73D9DED79D}"/>
              </a:ext>
            </a:extLst>
          </p:cNvPr>
          <p:cNvSpPr/>
          <p:nvPr/>
        </p:nvSpPr>
        <p:spPr>
          <a:xfrm>
            <a:off x="10495938" y="4026464"/>
            <a:ext cx="771525" cy="46838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623C13-FC34-418D-9A8D-AE1201C7C409}"/>
              </a:ext>
            </a:extLst>
          </p:cNvPr>
          <p:cNvSpPr/>
          <p:nvPr/>
        </p:nvSpPr>
        <p:spPr>
          <a:xfrm>
            <a:off x="9763535" y="4026464"/>
            <a:ext cx="746099" cy="468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13ED13-A9BE-47F5-9998-1B38EBC02CFD}"/>
              </a:ext>
            </a:extLst>
          </p:cNvPr>
          <p:cNvSpPr/>
          <p:nvPr/>
        </p:nvSpPr>
        <p:spPr>
          <a:xfrm>
            <a:off x="9020029" y="4027146"/>
            <a:ext cx="746099" cy="46838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884592-568E-4CC3-8D5B-59B086709042}"/>
              </a:ext>
            </a:extLst>
          </p:cNvPr>
          <p:cNvSpPr/>
          <p:nvPr/>
        </p:nvSpPr>
        <p:spPr>
          <a:xfrm>
            <a:off x="10495938" y="4492137"/>
            <a:ext cx="771525" cy="4683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BF7DC5-0C5A-48C8-9A33-3D61934AB622}"/>
              </a:ext>
            </a:extLst>
          </p:cNvPr>
          <p:cNvSpPr/>
          <p:nvPr/>
        </p:nvSpPr>
        <p:spPr>
          <a:xfrm>
            <a:off x="9763535" y="4492137"/>
            <a:ext cx="746099" cy="468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80DD42-C9DE-4145-9347-84220BF580C8}"/>
              </a:ext>
            </a:extLst>
          </p:cNvPr>
          <p:cNvSpPr/>
          <p:nvPr/>
        </p:nvSpPr>
        <p:spPr>
          <a:xfrm>
            <a:off x="9020029" y="4492819"/>
            <a:ext cx="746099" cy="468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Outdoor and Indoor Pastoral Visits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BD720-33A3-484F-968E-3FF7489BE719}"/>
              </a:ext>
            </a:extLst>
          </p:cNvPr>
          <p:cNvSpPr txBox="1"/>
          <p:nvPr/>
        </p:nvSpPr>
        <p:spPr>
          <a:xfrm>
            <a:off x="5233384" y="2202771"/>
            <a:ext cx="6482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Pastoral visits by </a:t>
            </a:r>
            <a:r>
              <a:rPr lang="en-US" sz="2800" dirty="0"/>
              <a:t>clergy or lay visitors, each party wearing a mask and remaining at a physical distance of at least 6 feet, are permitted.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In-home distribution of communion (bread only) by a member of the clergy or </a:t>
            </a:r>
            <a:r>
              <a:rPr lang="en-US" sz="2800" dirty="0" smtClean="0"/>
              <a:t>a </a:t>
            </a:r>
            <a:r>
              <a:rPr lang="en-US" sz="2800" dirty="0"/>
              <a:t>Lay Eucharistic Visitor (LEV</a:t>
            </a:r>
            <a:r>
              <a:rPr lang="en-US" sz="2800" dirty="0" smtClean="0"/>
              <a:t>) </a:t>
            </a:r>
            <a:r>
              <a:rPr lang="en-US" sz="2800" dirty="0"/>
              <a:t>is also permitted.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F3D628-3C4C-42DA-A112-43806260C5BE}"/>
              </a:ext>
            </a:extLst>
          </p:cNvPr>
          <p:cNvGrpSpPr/>
          <p:nvPr/>
        </p:nvGrpSpPr>
        <p:grpSpPr>
          <a:xfrm>
            <a:off x="807598" y="2669300"/>
            <a:ext cx="1145260" cy="1073361"/>
            <a:chOff x="1380226" y="2610515"/>
            <a:chExt cx="3657600" cy="34279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B5B74A-E8E5-4FFE-91C0-3922D70BEC36}"/>
                </a:ext>
              </a:extLst>
            </p:cNvPr>
            <p:cNvSpPr/>
            <p:nvPr/>
          </p:nvSpPr>
          <p:spPr>
            <a:xfrm>
              <a:off x="1801244" y="3864634"/>
              <a:ext cx="2805262" cy="21738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5E28A43-47C6-47F0-B855-EC955E7E8B74}"/>
                </a:ext>
              </a:extLst>
            </p:cNvPr>
            <p:cNvSpPr/>
            <p:nvPr/>
          </p:nvSpPr>
          <p:spPr>
            <a:xfrm>
              <a:off x="1380226" y="3083839"/>
              <a:ext cx="3657600" cy="8140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1841BC-86DA-48E9-B3B0-50BCDC91CEC8}"/>
                </a:ext>
              </a:extLst>
            </p:cNvPr>
            <p:cNvSpPr/>
            <p:nvPr/>
          </p:nvSpPr>
          <p:spPr>
            <a:xfrm>
              <a:off x="3157268" y="2610515"/>
              <a:ext cx="103517" cy="562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828041-D7DE-4579-AE65-CD6F0C6AEEF8}"/>
                </a:ext>
              </a:extLst>
            </p:cNvPr>
            <p:cNvSpPr/>
            <p:nvPr/>
          </p:nvSpPr>
          <p:spPr>
            <a:xfrm>
              <a:off x="2934994" y="2794958"/>
              <a:ext cx="582570" cy="66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E22916E-374B-4F6A-99E9-56D293DED99A}"/>
              </a:ext>
            </a:extLst>
          </p:cNvPr>
          <p:cNvSpPr/>
          <p:nvPr/>
        </p:nvSpPr>
        <p:spPr>
          <a:xfrm>
            <a:off x="2905126" y="5889839"/>
            <a:ext cx="1476374" cy="138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778ED9-D9F7-4BFE-90D7-062D2E84186D}"/>
              </a:ext>
            </a:extLst>
          </p:cNvPr>
          <p:cNvSpPr/>
          <p:nvPr/>
        </p:nvSpPr>
        <p:spPr>
          <a:xfrm>
            <a:off x="2632518" y="5498758"/>
            <a:ext cx="289673" cy="460135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010E6ABE-9D5A-4B66-8B2C-B3706E0AB651}"/>
              </a:ext>
            </a:extLst>
          </p:cNvPr>
          <p:cNvSpPr/>
          <p:nvPr/>
        </p:nvSpPr>
        <p:spPr>
          <a:xfrm>
            <a:off x="1294424" y="3321837"/>
            <a:ext cx="182413" cy="396853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8DE8D1E-3D18-40AB-8E07-23230407A9DE}"/>
              </a:ext>
            </a:extLst>
          </p:cNvPr>
          <p:cNvSpPr/>
          <p:nvPr/>
        </p:nvSpPr>
        <p:spPr>
          <a:xfrm>
            <a:off x="1159370" y="3190523"/>
            <a:ext cx="45719" cy="4346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3A104B6F-1916-46B4-9E36-5CCDEE3B2C03}"/>
              </a:ext>
            </a:extLst>
          </p:cNvPr>
          <p:cNvSpPr/>
          <p:nvPr/>
        </p:nvSpPr>
        <p:spPr>
          <a:xfrm>
            <a:off x="1555107" y="3185015"/>
            <a:ext cx="45719" cy="4346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42BBBB-A478-4473-B348-7CD7E3187C53}"/>
              </a:ext>
            </a:extLst>
          </p:cNvPr>
          <p:cNvSpPr/>
          <p:nvPr/>
        </p:nvSpPr>
        <p:spPr>
          <a:xfrm>
            <a:off x="1277057" y="2983490"/>
            <a:ext cx="197168" cy="197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217E33-D0C6-4D99-AE36-06E7DA9BFA67}"/>
              </a:ext>
            </a:extLst>
          </p:cNvPr>
          <p:cNvSpPr/>
          <p:nvPr/>
        </p:nvSpPr>
        <p:spPr>
          <a:xfrm>
            <a:off x="3300754" y="5221909"/>
            <a:ext cx="878378" cy="6806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D03E065D-6631-49FB-A5D2-B4AEA4731DB8}"/>
              </a:ext>
            </a:extLst>
          </p:cNvPr>
          <p:cNvSpPr/>
          <p:nvPr/>
        </p:nvSpPr>
        <p:spPr>
          <a:xfrm>
            <a:off x="3139935" y="4964684"/>
            <a:ext cx="1145260" cy="25490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Process 51">
            <a:extLst>
              <a:ext uri="{FF2B5EF4-FFF2-40B4-BE49-F238E27FC236}">
                <a16:creationId xmlns:a16="http://schemas.microsoft.com/office/drawing/2014/main" id="{B8B76B79-AF2B-4C2D-BC18-520027FF275B}"/>
              </a:ext>
            </a:extLst>
          </p:cNvPr>
          <p:cNvSpPr/>
          <p:nvPr/>
        </p:nvSpPr>
        <p:spPr>
          <a:xfrm>
            <a:off x="3933880" y="5490298"/>
            <a:ext cx="99439" cy="18358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696807C1-EFE0-4E9E-B135-6853572A1387}"/>
              </a:ext>
            </a:extLst>
          </p:cNvPr>
          <p:cNvSpPr/>
          <p:nvPr/>
        </p:nvSpPr>
        <p:spPr>
          <a:xfrm>
            <a:off x="3426133" y="5490298"/>
            <a:ext cx="99439" cy="18358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Process 53">
            <a:extLst>
              <a:ext uri="{FF2B5EF4-FFF2-40B4-BE49-F238E27FC236}">
                <a16:creationId xmlns:a16="http://schemas.microsoft.com/office/drawing/2014/main" id="{121764DA-E1BB-4F0D-A4FC-D99A13829F46}"/>
              </a:ext>
            </a:extLst>
          </p:cNvPr>
          <p:cNvSpPr/>
          <p:nvPr/>
        </p:nvSpPr>
        <p:spPr>
          <a:xfrm>
            <a:off x="3639890" y="5490298"/>
            <a:ext cx="182413" cy="396853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90FDBAD-91B7-4F05-BF9E-FFC2BF90EF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80002" y="3944600"/>
            <a:ext cx="1567678" cy="1367226"/>
          </a:xfrm>
          <a:prstGeom prst="curvedConnector3">
            <a:avLst>
              <a:gd name="adj1" fmla="val 36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BDF89BC-729D-4517-A8E5-699D47D6E00E}"/>
              </a:ext>
            </a:extLst>
          </p:cNvPr>
          <p:cNvSpPr/>
          <p:nvPr/>
        </p:nvSpPr>
        <p:spPr>
          <a:xfrm>
            <a:off x="3661176" y="5490298"/>
            <a:ext cx="289673" cy="460135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2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Masks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5E116-F39C-41AA-A1F7-44617EBBCCF2}"/>
              </a:ext>
            </a:extLst>
          </p:cNvPr>
          <p:cNvSpPr/>
          <p:nvPr/>
        </p:nvSpPr>
        <p:spPr>
          <a:xfrm>
            <a:off x="3756074" y="2208628"/>
            <a:ext cx="7399606" cy="3432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050375" y="2493725"/>
            <a:ext cx="6823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Continue to wear masks in public settings, at events and gatherings, and anywhere </a:t>
            </a:r>
            <a:r>
              <a:rPr lang="en-US" sz="36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you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around other people, regardless of their </a:t>
            </a:r>
            <a:r>
              <a:rPr lang="en-US" sz="36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vaccination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status.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C3DA23-51D9-4DDA-8F9F-412E02675E59}"/>
              </a:ext>
            </a:extLst>
          </p:cNvPr>
          <p:cNvSpPr/>
          <p:nvPr/>
        </p:nvSpPr>
        <p:spPr>
          <a:xfrm>
            <a:off x="1036320" y="3078033"/>
            <a:ext cx="1892898" cy="1359234"/>
          </a:xfrm>
          <a:custGeom>
            <a:avLst/>
            <a:gdLst>
              <a:gd name="connsiteX0" fmla="*/ 86265 w 1811548"/>
              <a:gd name="connsiteY0" fmla="*/ 8164 h 1359234"/>
              <a:gd name="connsiteX1" fmla="*/ 172529 w 1811548"/>
              <a:gd name="connsiteY1" fmla="*/ 59922 h 1359234"/>
              <a:gd name="connsiteX2" fmla="*/ 276046 w 1811548"/>
              <a:gd name="connsiteY2" fmla="*/ 94428 h 1359234"/>
              <a:gd name="connsiteX3" fmla="*/ 379563 w 1811548"/>
              <a:gd name="connsiteY3" fmla="*/ 128934 h 1359234"/>
              <a:gd name="connsiteX4" fmla="*/ 431321 w 1811548"/>
              <a:gd name="connsiteY4" fmla="*/ 146187 h 1359234"/>
              <a:gd name="connsiteX5" fmla="*/ 638355 w 1811548"/>
              <a:gd name="connsiteY5" fmla="*/ 180692 h 1359234"/>
              <a:gd name="connsiteX6" fmla="*/ 1449238 w 1811548"/>
              <a:gd name="connsiteY6" fmla="*/ 163439 h 1359234"/>
              <a:gd name="connsiteX7" fmla="*/ 1552755 w 1811548"/>
              <a:gd name="connsiteY7" fmla="*/ 128934 h 1359234"/>
              <a:gd name="connsiteX8" fmla="*/ 1708031 w 1811548"/>
              <a:gd name="connsiteY8" fmla="*/ 77175 h 1359234"/>
              <a:gd name="connsiteX9" fmla="*/ 1759789 w 1811548"/>
              <a:gd name="connsiteY9" fmla="*/ 59922 h 1359234"/>
              <a:gd name="connsiteX10" fmla="*/ 1811548 w 1811548"/>
              <a:gd name="connsiteY10" fmla="*/ 42670 h 1359234"/>
              <a:gd name="connsiteX11" fmla="*/ 1759789 w 1811548"/>
              <a:gd name="connsiteY11" fmla="*/ 197945 h 1359234"/>
              <a:gd name="connsiteX12" fmla="*/ 1742536 w 1811548"/>
              <a:gd name="connsiteY12" fmla="*/ 249704 h 1359234"/>
              <a:gd name="connsiteX13" fmla="*/ 1725283 w 1811548"/>
              <a:gd name="connsiteY13" fmla="*/ 318715 h 1359234"/>
              <a:gd name="connsiteX14" fmla="*/ 1708031 w 1811548"/>
              <a:gd name="connsiteY14" fmla="*/ 370473 h 1359234"/>
              <a:gd name="connsiteX15" fmla="*/ 1690778 w 1811548"/>
              <a:gd name="connsiteY15" fmla="*/ 456738 h 1359234"/>
              <a:gd name="connsiteX16" fmla="*/ 1742536 w 1811548"/>
              <a:gd name="connsiteY16" fmla="*/ 853553 h 1359234"/>
              <a:gd name="connsiteX17" fmla="*/ 1794295 w 1811548"/>
              <a:gd name="connsiteY17" fmla="*/ 888058 h 1359234"/>
              <a:gd name="connsiteX18" fmla="*/ 1811548 w 1811548"/>
              <a:gd name="connsiteY18" fmla="*/ 939817 h 1359234"/>
              <a:gd name="connsiteX19" fmla="*/ 1794295 w 1811548"/>
              <a:gd name="connsiteY19" fmla="*/ 991575 h 1359234"/>
              <a:gd name="connsiteX20" fmla="*/ 1639019 w 1811548"/>
              <a:gd name="connsiteY20" fmla="*/ 1129598 h 1359234"/>
              <a:gd name="connsiteX21" fmla="*/ 1587261 w 1811548"/>
              <a:gd name="connsiteY21" fmla="*/ 1146851 h 1359234"/>
              <a:gd name="connsiteX22" fmla="*/ 1431985 w 1811548"/>
              <a:gd name="connsiteY22" fmla="*/ 1250368 h 1359234"/>
              <a:gd name="connsiteX23" fmla="*/ 1380227 w 1811548"/>
              <a:gd name="connsiteY23" fmla="*/ 1284873 h 1359234"/>
              <a:gd name="connsiteX24" fmla="*/ 1155940 w 1811548"/>
              <a:gd name="connsiteY24" fmla="*/ 1319379 h 1359234"/>
              <a:gd name="connsiteX25" fmla="*/ 621102 w 1811548"/>
              <a:gd name="connsiteY25" fmla="*/ 1319379 h 1359234"/>
              <a:gd name="connsiteX26" fmla="*/ 517585 w 1811548"/>
              <a:gd name="connsiteY26" fmla="*/ 1284873 h 1359234"/>
              <a:gd name="connsiteX27" fmla="*/ 465827 w 1811548"/>
              <a:gd name="connsiteY27" fmla="*/ 1267621 h 1359234"/>
              <a:gd name="connsiteX28" fmla="*/ 414068 w 1811548"/>
              <a:gd name="connsiteY28" fmla="*/ 1250368 h 1359234"/>
              <a:gd name="connsiteX29" fmla="*/ 379563 w 1811548"/>
              <a:gd name="connsiteY29" fmla="*/ 1198609 h 1359234"/>
              <a:gd name="connsiteX30" fmla="*/ 276046 w 1811548"/>
              <a:gd name="connsiteY30" fmla="*/ 1164104 h 1359234"/>
              <a:gd name="connsiteX31" fmla="*/ 172529 w 1811548"/>
              <a:gd name="connsiteY31" fmla="*/ 1112345 h 1359234"/>
              <a:gd name="connsiteX32" fmla="*/ 120770 w 1811548"/>
              <a:gd name="connsiteY32" fmla="*/ 1077839 h 1359234"/>
              <a:gd name="connsiteX33" fmla="*/ 0 w 1811548"/>
              <a:gd name="connsiteY33" fmla="*/ 939817 h 1359234"/>
              <a:gd name="connsiteX34" fmla="*/ 51759 w 1811548"/>
              <a:gd name="connsiteY34" fmla="*/ 905311 h 1359234"/>
              <a:gd name="connsiteX35" fmla="*/ 155276 w 1811548"/>
              <a:gd name="connsiteY35" fmla="*/ 870805 h 1359234"/>
              <a:gd name="connsiteX36" fmla="*/ 224287 w 1811548"/>
              <a:gd name="connsiteY36" fmla="*/ 767288 h 1359234"/>
              <a:gd name="connsiteX37" fmla="*/ 258793 w 1811548"/>
              <a:gd name="connsiteY37" fmla="*/ 715530 h 1359234"/>
              <a:gd name="connsiteX38" fmla="*/ 241540 w 1811548"/>
              <a:gd name="connsiteY38" fmla="*/ 439485 h 1359234"/>
              <a:gd name="connsiteX39" fmla="*/ 207034 w 1811548"/>
              <a:gd name="connsiteY39" fmla="*/ 387726 h 1359234"/>
              <a:gd name="connsiteX40" fmla="*/ 155276 w 1811548"/>
              <a:gd name="connsiteY40" fmla="*/ 284209 h 1359234"/>
              <a:gd name="connsiteX41" fmla="*/ 103517 w 1811548"/>
              <a:gd name="connsiteY41" fmla="*/ 249704 h 1359234"/>
              <a:gd name="connsiteX42" fmla="*/ 86265 w 1811548"/>
              <a:gd name="connsiteY42" fmla="*/ 8164 h 135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11548" h="1359234">
                <a:moveTo>
                  <a:pt x="86265" y="8164"/>
                </a:moveTo>
                <a:cubicBezTo>
                  <a:pt x="97767" y="-23466"/>
                  <a:pt x="142001" y="46046"/>
                  <a:pt x="172529" y="59922"/>
                </a:cubicBezTo>
                <a:cubicBezTo>
                  <a:pt x="205641" y="74973"/>
                  <a:pt x="241540" y="82926"/>
                  <a:pt x="276046" y="94428"/>
                </a:cubicBezTo>
                <a:lnTo>
                  <a:pt x="379563" y="128934"/>
                </a:lnTo>
                <a:cubicBezTo>
                  <a:pt x="396816" y="134685"/>
                  <a:pt x="413488" y="142621"/>
                  <a:pt x="431321" y="146187"/>
                </a:cubicBezTo>
                <a:cubicBezTo>
                  <a:pt x="557461" y="171414"/>
                  <a:pt x="488556" y="159292"/>
                  <a:pt x="638355" y="180692"/>
                </a:cubicBezTo>
                <a:cubicBezTo>
                  <a:pt x="908649" y="174941"/>
                  <a:pt x="1179315" y="178718"/>
                  <a:pt x="1449238" y="163439"/>
                </a:cubicBezTo>
                <a:cubicBezTo>
                  <a:pt x="1485552" y="161384"/>
                  <a:pt x="1518249" y="140436"/>
                  <a:pt x="1552755" y="128934"/>
                </a:cubicBezTo>
                <a:lnTo>
                  <a:pt x="1708031" y="77175"/>
                </a:lnTo>
                <a:lnTo>
                  <a:pt x="1759789" y="59922"/>
                </a:lnTo>
                <a:lnTo>
                  <a:pt x="1811548" y="42670"/>
                </a:lnTo>
                <a:cubicBezTo>
                  <a:pt x="1751514" y="132719"/>
                  <a:pt x="1790782" y="58479"/>
                  <a:pt x="1759789" y="197945"/>
                </a:cubicBezTo>
                <a:cubicBezTo>
                  <a:pt x="1755844" y="215698"/>
                  <a:pt x="1747532" y="232217"/>
                  <a:pt x="1742536" y="249704"/>
                </a:cubicBezTo>
                <a:cubicBezTo>
                  <a:pt x="1736022" y="272503"/>
                  <a:pt x="1731797" y="295916"/>
                  <a:pt x="1725283" y="318715"/>
                </a:cubicBezTo>
                <a:cubicBezTo>
                  <a:pt x="1720287" y="336201"/>
                  <a:pt x="1712442" y="352830"/>
                  <a:pt x="1708031" y="370473"/>
                </a:cubicBezTo>
                <a:cubicBezTo>
                  <a:pt x="1700919" y="398922"/>
                  <a:pt x="1696529" y="427983"/>
                  <a:pt x="1690778" y="456738"/>
                </a:cubicBezTo>
                <a:cubicBezTo>
                  <a:pt x="1694686" y="534890"/>
                  <a:pt x="1646741" y="757758"/>
                  <a:pt x="1742536" y="853553"/>
                </a:cubicBezTo>
                <a:cubicBezTo>
                  <a:pt x="1757198" y="868215"/>
                  <a:pt x="1777042" y="876556"/>
                  <a:pt x="1794295" y="888058"/>
                </a:cubicBezTo>
                <a:cubicBezTo>
                  <a:pt x="1800046" y="905311"/>
                  <a:pt x="1811548" y="921631"/>
                  <a:pt x="1811548" y="939817"/>
                </a:cubicBezTo>
                <a:cubicBezTo>
                  <a:pt x="1811548" y="958003"/>
                  <a:pt x="1805460" y="977220"/>
                  <a:pt x="1794295" y="991575"/>
                </a:cubicBezTo>
                <a:cubicBezTo>
                  <a:pt x="1765196" y="1028988"/>
                  <a:pt x="1693529" y="1102343"/>
                  <a:pt x="1639019" y="1129598"/>
                </a:cubicBezTo>
                <a:cubicBezTo>
                  <a:pt x="1622753" y="1137731"/>
                  <a:pt x="1603158" y="1138019"/>
                  <a:pt x="1587261" y="1146851"/>
                </a:cubicBezTo>
                <a:cubicBezTo>
                  <a:pt x="1587256" y="1146854"/>
                  <a:pt x="1457866" y="1233114"/>
                  <a:pt x="1431985" y="1250368"/>
                </a:cubicBezTo>
                <a:cubicBezTo>
                  <a:pt x="1414732" y="1261870"/>
                  <a:pt x="1400343" y="1279844"/>
                  <a:pt x="1380227" y="1284873"/>
                </a:cubicBezTo>
                <a:cubicBezTo>
                  <a:pt x="1260694" y="1314757"/>
                  <a:pt x="1334783" y="1299507"/>
                  <a:pt x="1155940" y="1319379"/>
                </a:cubicBezTo>
                <a:cubicBezTo>
                  <a:pt x="958370" y="1385237"/>
                  <a:pt x="1059908" y="1358098"/>
                  <a:pt x="621102" y="1319379"/>
                </a:cubicBezTo>
                <a:cubicBezTo>
                  <a:pt x="584871" y="1316182"/>
                  <a:pt x="552091" y="1296375"/>
                  <a:pt x="517585" y="1284873"/>
                </a:cubicBezTo>
                <a:lnTo>
                  <a:pt x="465827" y="1267621"/>
                </a:lnTo>
                <a:lnTo>
                  <a:pt x="414068" y="1250368"/>
                </a:lnTo>
                <a:cubicBezTo>
                  <a:pt x="402566" y="1233115"/>
                  <a:pt x="397147" y="1209599"/>
                  <a:pt x="379563" y="1198609"/>
                </a:cubicBezTo>
                <a:cubicBezTo>
                  <a:pt x="348720" y="1179332"/>
                  <a:pt x="276046" y="1164104"/>
                  <a:pt x="276046" y="1164104"/>
                </a:cubicBezTo>
                <a:cubicBezTo>
                  <a:pt x="127710" y="1065214"/>
                  <a:pt x="315389" y="1183776"/>
                  <a:pt x="172529" y="1112345"/>
                </a:cubicBezTo>
                <a:cubicBezTo>
                  <a:pt x="153983" y="1103072"/>
                  <a:pt x="138023" y="1089341"/>
                  <a:pt x="120770" y="1077839"/>
                </a:cubicBezTo>
                <a:cubicBezTo>
                  <a:pt x="40257" y="957069"/>
                  <a:pt x="86265" y="997325"/>
                  <a:pt x="0" y="939817"/>
                </a:cubicBezTo>
                <a:cubicBezTo>
                  <a:pt x="17253" y="928315"/>
                  <a:pt x="32811" y="913733"/>
                  <a:pt x="51759" y="905311"/>
                </a:cubicBezTo>
                <a:cubicBezTo>
                  <a:pt x="84996" y="890539"/>
                  <a:pt x="155276" y="870805"/>
                  <a:pt x="155276" y="870805"/>
                </a:cubicBezTo>
                <a:lnTo>
                  <a:pt x="224287" y="767288"/>
                </a:lnTo>
                <a:lnTo>
                  <a:pt x="258793" y="715530"/>
                </a:lnTo>
                <a:cubicBezTo>
                  <a:pt x="253042" y="623515"/>
                  <a:pt x="255919" y="530551"/>
                  <a:pt x="241540" y="439485"/>
                </a:cubicBezTo>
                <a:cubicBezTo>
                  <a:pt x="238306" y="419003"/>
                  <a:pt x="216307" y="406272"/>
                  <a:pt x="207034" y="387726"/>
                </a:cubicBezTo>
                <a:cubicBezTo>
                  <a:pt x="178970" y="331597"/>
                  <a:pt x="204722" y="333654"/>
                  <a:pt x="155276" y="284209"/>
                </a:cubicBezTo>
                <a:cubicBezTo>
                  <a:pt x="140614" y="269547"/>
                  <a:pt x="120770" y="261206"/>
                  <a:pt x="103517" y="249704"/>
                </a:cubicBezTo>
                <a:cubicBezTo>
                  <a:pt x="58101" y="113452"/>
                  <a:pt x="74763" y="39794"/>
                  <a:pt x="86265" y="81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F480B5-5EB4-4946-952F-22880FB34CDE}"/>
              </a:ext>
            </a:extLst>
          </p:cNvPr>
          <p:cNvSpPr/>
          <p:nvPr/>
        </p:nvSpPr>
        <p:spPr>
          <a:xfrm>
            <a:off x="1036320" y="3078033"/>
            <a:ext cx="281749" cy="10571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B592EB-16DB-4F46-B44A-ACE46B5B510A}"/>
              </a:ext>
            </a:extLst>
          </p:cNvPr>
          <p:cNvSpPr/>
          <p:nvPr/>
        </p:nvSpPr>
        <p:spPr>
          <a:xfrm>
            <a:off x="2810351" y="3078032"/>
            <a:ext cx="281749" cy="1019549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Masks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E4D6E6D2-D4A4-4DD1-89C8-DD33C9F7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2443"/>
            <a:ext cx="5392469" cy="577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5DB75-29F9-4CA8-B9C4-CCB6E8443B1B}"/>
              </a:ext>
            </a:extLst>
          </p:cNvPr>
          <p:cNvSpPr txBox="1"/>
          <p:nvPr/>
        </p:nvSpPr>
        <p:spPr>
          <a:xfrm>
            <a:off x="1206500" y="2359111"/>
            <a:ext cx="459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CDC </a:t>
            </a:r>
            <a:r>
              <a:rPr lang="en-US" sz="2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recommends </a:t>
            </a:r>
            <a:r>
              <a:rPr lang="en-US" sz="2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layering masks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new variants of the coronavirus are present in our communities to ensure the masked is fitted snugly</a:t>
            </a:r>
            <a:r>
              <a:rPr lang="en-US" sz="2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US" sz="2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Diocese strongly encourages but does not require this practice.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Some Tips from the First Round of Stage 2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DB75-29F9-4CA8-B9C4-CCB6E8443B1B}"/>
              </a:ext>
            </a:extLst>
          </p:cNvPr>
          <p:cNvSpPr txBox="1"/>
          <p:nvPr/>
        </p:nvSpPr>
        <p:spPr>
          <a:xfrm>
            <a:off x="1223319" y="2250275"/>
            <a:ext cx="99323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</a:rPr>
              <a:t>Post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signs of COVID requirements </a:t>
            </a:r>
            <a:endParaRPr lang="en-US" sz="2200" b="0" i="0" dirty="0" smtClean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</a:rPr>
              <a:t>Stationary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alms plate </a:t>
            </a:r>
            <a:endParaRPr lang="en-US" sz="2200" b="0" i="0" dirty="0" smtClean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</a:rPr>
              <a:t>Have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a way for people to sign up to attend worship  </a:t>
            </a:r>
            <a:endParaRPr lang="en-US" sz="2200" b="0" i="0" dirty="0" smtClean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</a:rPr>
              <a:t>Space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pews or different pews for different services </a:t>
            </a:r>
            <a:endParaRPr lang="en-US" sz="2200" b="0" i="0" dirty="0" smtClean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</a:rPr>
              <a:t>Bulletins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in pews in advance or print your own at home </a:t>
            </a:r>
            <a:endParaRPr lang="en-US" sz="2200" b="0" i="0" dirty="0" smtClean="0">
              <a:solidFill>
                <a:srgbClr val="000000"/>
              </a:solidFill>
              <a:effectLst/>
            </a:endParaRP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b="0" i="0" dirty="0" smtClean="0">
                <a:solidFill>
                  <a:srgbClr val="000000"/>
                </a:solidFill>
                <a:effectLst/>
              </a:rPr>
              <a:t>Appropriate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model for communion </a:t>
            </a:r>
            <a:endParaRPr lang="en-US" sz="22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Hand sanitizer </a:t>
            </a:r>
            <a:r>
              <a:rPr lang="en-US" sz="2200" dirty="0">
                <a:solidFill>
                  <a:srgbClr val="000000"/>
                </a:solidFill>
              </a:rPr>
              <a:t>available before communion and other times 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smtClean="0"/>
              <a:t>No </a:t>
            </a:r>
            <a:r>
              <a:rPr lang="en-US" sz="2200" dirty="0"/>
              <a:t>physical </a:t>
            </a:r>
            <a:r>
              <a:rPr lang="en-US" sz="2200" dirty="0" smtClean="0"/>
              <a:t>contact at Sharing of the Peace; perhaps substitute </a:t>
            </a:r>
            <a:r>
              <a:rPr lang="en-US" sz="2200" dirty="0"/>
              <a:t>a reverent </a:t>
            </a:r>
            <a:r>
              <a:rPr lang="en-US" sz="2200" dirty="0" smtClean="0"/>
              <a:t>bow</a:t>
            </a:r>
            <a:r>
              <a:rPr lang="en-US" sz="2200" dirty="0"/>
              <a:t> </a:t>
            </a:r>
            <a:endParaRPr lang="en-US" sz="2200" dirty="0" smtClean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 smtClean="0">
                <a:solidFill>
                  <a:srgbClr val="000000"/>
                </a:solidFill>
              </a:rPr>
              <a:t>sharing vestments</a:t>
            </a:r>
          </a:p>
          <a:p>
            <a:pPr marL="342900" indent="-3429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Policy </a:t>
            </a:r>
            <a:r>
              <a:rPr lang="en-US" sz="2200" dirty="0">
                <a:solidFill>
                  <a:srgbClr val="000000"/>
                </a:solidFill>
              </a:rPr>
              <a:t>around singing and distance / masks </a:t>
            </a:r>
          </a:p>
        </p:txBody>
      </p:sp>
    </p:spTree>
    <p:extLst>
      <p:ext uri="{BB962C8B-B14F-4D97-AF65-F5344CB8AC3E}">
        <p14:creationId xmlns:p14="http://schemas.microsoft.com/office/powerpoint/2010/main" val="267461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Review or Update Your Plans for Reopening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DB75-29F9-4CA8-B9C4-CCB6E8443B1B}"/>
              </a:ext>
            </a:extLst>
          </p:cNvPr>
          <p:cNvSpPr txBox="1"/>
          <p:nvPr/>
        </p:nvSpPr>
        <p:spPr>
          <a:xfrm>
            <a:off x="4089400" y="2047082"/>
            <a:ext cx="68453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What are your plans </a:t>
            </a:r>
            <a:r>
              <a:rPr lang="en-US" sz="3600" dirty="0" smtClean="0">
                <a:solidFill>
                  <a:schemeClr val="accent1"/>
                </a:solidFill>
              </a:rPr>
              <a:t>for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Facility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Meetings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Baptisms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Weddings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Ministry </a:t>
            </a:r>
            <a:r>
              <a:rPr lang="en-US" sz="2400" dirty="0"/>
              <a:t>at the Time of </a:t>
            </a:r>
            <a:r>
              <a:rPr lang="en-US" sz="2400" dirty="0" smtClean="0"/>
              <a:t>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Funerals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Outreach </a:t>
            </a:r>
            <a:r>
              <a:rPr lang="en-US" sz="2400" dirty="0"/>
              <a:t>or Direct Services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6EC89-5E36-4058-9490-17B9D577D2DF}"/>
              </a:ext>
            </a:extLst>
          </p:cNvPr>
          <p:cNvGrpSpPr/>
          <p:nvPr/>
        </p:nvGrpSpPr>
        <p:grpSpPr>
          <a:xfrm rot="1079356">
            <a:off x="1097280" y="2476500"/>
            <a:ext cx="1938020" cy="2882900"/>
            <a:chOff x="1097280" y="2476500"/>
            <a:chExt cx="1938020" cy="28829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DF8331-3D16-4A96-AD2E-73E8A192840B}"/>
                </a:ext>
              </a:extLst>
            </p:cNvPr>
            <p:cNvSpPr/>
            <p:nvPr/>
          </p:nvSpPr>
          <p:spPr>
            <a:xfrm>
              <a:off x="1097280" y="2476500"/>
              <a:ext cx="1938020" cy="288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B82156-264D-4B06-B081-7DE4178D6CE4}"/>
                </a:ext>
              </a:extLst>
            </p:cNvPr>
            <p:cNvSpPr txBox="1"/>
            <p:nvPr/>
          </p:nvSpPr>
          <p:spPr>
            <a:xfrm>
              <a:off x="1310640" y="2945547"/>
              <a:ext cx="1511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84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Stay Informed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DB75-29F9-4CA8-B9C4-CCB6E8443B1B}"/>
              </a:ext>
            </a:extLst>
          </p:cNvPr>
          <p:cNvSpPr txBox="1"/>
          <p:nvPr/>
        </p:nvSpPr>
        <p:spPr>
          <a:xfrm>
            <a:off x="1184694" y="2128943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All levels of church leadership </a:t>
            </a:r>
            <a:r>
              <a:rPr lang="en-US" sz="3600" dirty="0"/>
              <a:t>need to lead with knowledge and information to help our people cope with the changing nature of the phased community approach to reopening.</a:t>
            </a:r>
          </a:p>
        </p:txBody>
      </p:sp>
    </p:spTree>
    <p:extLst>
      <p:ext uri="{BB962C8B-B14F-4D97-AF65-F5344CB8AC3E}">
        <p14:creationId xmlns:p14="http://schemas.microsoft.com/office/powerpoint/2010/main" val="184476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B91361-F906-4173-BCCA-1EDE89413BC9}"/>
              </a:ext>
            </a:extLst>
          </p:cNvPr>
          <p:cNvSpPr/>
          <p:nvPr/>
        </p:nvSpPr>
        <p:spPr>
          <a:xfrm>
            <a:off x="1219200" y="1977778"/>
            <a:ext cx="9936480" cy="925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When to </a:t>
            </a:r>
            <a:r>
              <a:rPr lang="en-US" sz="3200" b="1" dirty="0" smtClean="0"/>
              <a:t>Go </a:t>
            </a:r>
            <a:r>
              <a:rPr lang="en-US" sz="3200" b="1" dirty="0"/>
              <a:t>B</a:t>
            </a:r>
            <a:r>
              <a:rPr lang="en-US" sz="3200" b="1" dirty="0" smtClean="0"/>
              <a:t>ack </a:t>
            </a:r>
            <a:r>
              <a:rPr lang="en-US" sz="3200" b="1" dirty="0"/>
              <a:t>to Stage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B7763-96C4-4F7E-BC3F-30D820CBB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108201"/>
            <a:ext cx="9936480" cy="3760891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Follow the Public Health Indicators</a:t>
            </a:r>
          </a:p>
          <a:p>
            <a:pPr marL="0" indent="0">
              <a:buNone/>
            </a:pP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 smtClean="0">
                <a:solidFill>
                  <a:schemeClr val="tx1"/>
                </a:solidFill>
              </a:rPr>
              <a:t>The </a:t>
            </a:r>
            <a:r>
              <a:rPr lang="en-US" sz="2800" u="sng" dirty="0">
                <a:solidFill>
                  <a:schemeClr val="tx1"/>
                </a:solidFill>
              </a:rPr>
              <a:t>14-day rolling average </a:t>
            </a:r>
            <a:r>
              <a:rPr lang="en-US" sz="2800" dirty="0">
                <a:solidFill>
                  <a:schemeClr val="tx1"/>
                </a:solidFill>
              </a:rPr>
              <a:t>for overall percentage of positive COVID-19 tests for a particular county must be </a:t>
            </a:r>
            <a:r>
              <a:rPr lang="en-US" sz="3600" b="1" dirty="0">
                <a:solidFill>
                  <a:schemeClr val="accent1"/>
                </a:solidFill>
              </a:rPr>
              <a:t>6.5% or lower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14-day rolling average of number of new cases in a county must be flat or declining. </a:t>
            </a:r>
          </a:p>
        </p:txBody>
      </p:sp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4200"/>
            <a:ext cx="10058400" cy="11531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Keeping Track of </a:t>
            </a:r>
            <a:r>
              <a:rPr lang="en-US" sz="3200" b="1" dirty="0" err="1">
                <a:solidFill>
                  <a:schemeClr val="tx1"/>
                </a:solidFill>
              </a:rPr>
              <a:t>Covid</a:t>
            </a:r>
            <a:r>
              <a:rPr lang="en-US" sz="3200" b="1" dirty="0">
                <a:solidFill>
                  <a:schemeClr val="tx1"/>
                </a:solidFill>
              </a:rPr>
              <a:t> Cases</a:t>
            </a:r>
            <a:r>
              <a:rPr lang="en-US" sz="3200" b="1" dirty="0">
                <a:solidFill>
                  <a:schemeClr val="accent1"/>
                </a:solidFill>
              </a:rPr>
              <a:t/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https://covid19.ncdhhs.gov/dashboard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E40D4-312D-4502-AE7E-7DAA63C6B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4865" r="35313" b="10456"/>
          <a:stretch/>
        </p:blipFill>
        <p:spPr>
          <a:xfrm>
            <a:off x="2717800" y="2120900"/>
            <a:ext cx="6565900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Reopening Offices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1097280" y="2367167"/>
            <a:ext cx="1084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Church offices reopen </a:t>
            </a:r>
            <a:r>
              <a:rPr lang="en-US" sz="3600" dirty="0">
                <a:solidFill>
                  <a:schemeClr val="accent1"/>
                </a:solidFill>
              </a:rPr>
              <a:t>at the discretion of local clergy and lay leadership, </a:t>
            </a:r>
            <a:r>
              <a:rPr lang="en-US" sz="3600" dirty="0"/>
              <a:t>if there is adequate space for physical distancing and good ventilation (preferably fresh air). </a:t>
            </a:r>
            <a:r>
              <a:rPr lang="en-US" sz="3600" i="1" dirty="0"/>
              <a:t>Masks are required.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Remember the Basics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B23FEF-5756-45AE-B306-29FB719498C1}"/>
              </a:ext>
            </a:extLst>
          </p:cNvPr>
          <p:cNvSpPr/>
          <p:nvPr/>
        </p:nvSpPr>
        <p:spPr>
          <a:xfrm>
            <a:off x="960615" y="2108201"/>
            <a:ext cx="3012440" cy="3012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5110D6-EA4A-46DC-98EC-651D6700E8D1}"/>
              </a:ext>
            </a:extLst>
          </p:cNvPr>
          <p:cNvSpPr/>
          <p:nvPr/>
        </p:nvSpPr>
        <p:spPr>
          <a:xfrm>
            <a:off x="4606042" y="2108201"/>
            <a:ext cx="3012440" cy="301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A0C454-533B-49D1-884D-5A48F7865F4E}"/>
              </a:ext>
            </a:extLst>
          </p:cNvPr>
          <p:cNvSpPr/>
          <p:nvPr/>
        </p:nvSpPr>
        <p:spPr>
          <a:xfrm>
            <a:off x="8353309" y="2108201"/>
            <a:ext cx="3012440" cy="30124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816575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295FB0-E893-4C4E-94E8-8B5B28F5A6E4}"/>
              </a:ext>
            </a:extLst>
          </p:cNvPr>
          <p:cNvSpPr/>
          <p:nvPr/>
        </p:nvSpPr>
        <p:spPr>
          <a:xfrm>
            <a:off x="1405428" y="3149104"/>
            <a:ext cx="1892898" cy="1359234"/>
          </a:xfrm>
          <a:custGeom>
            <a:avLst/>
            <a:gdLst>
              <a:gd name="connsiteX0" fmla="*/ 86265 w 1811548"/>
              <a:gd name="connsiteY0" fmla="*/ 8164 h 1359234"/>
              <a:gd name="connsiteX1" fmla="*/ 172529 w 1811548"/>
              <a:gd name="connsiteY1" fmla="*/ 59922 h 1359234"/>
              <a:gd name="connsiteX2" fmla="*/ 276046 w 1811548"/>
              <a:gd name="connsiteY2" fmla="*/ 94428 h 1359234"/>
              <a:gd name="connsiteX3" fmla="*/ 379563 w 1811548"/>
              <a:gd name="connsiteY3" fmla="*/ 128934 h 1359234"/>
              <a:gd name="connsiteX4" fmla="*/ 431321 w 1811548"/>
              <a:gd name="connsiteY4" fmla="*/ 146187 h 1359234"/>
              <a:gd name="connsiteX5" fmla="*/ 638355 w 1811548"/>
              <a:gd name="connsiteY5" fmla="*/ 180692 h 1359234"/>
              <a:gd name="connsiteX6" fmla="*/ 1449238 w 1811548"/>
              <a:gd name="connsiteY6" fmla="*/ 163439 h 1359234"/>
              <a:gd name="connsiteX7" fmla="*/ 1552755 w 1811548"/>
              <a:gd name="connsiteY7" fmla="*/ 128934 h 1359234"/>
              <a:gd name="connsiteX8" fmla="*/ 1708031 w 1811548"/>
              <a:gd name="connsiteY8" fmla="*/ 77175 h 1359234"/>
              <a:gd name="connsiteX9" fmla="*/ 1759789 w 1811548"/>
              <a:gd name="connsiteY9" fmla="*/ 59922 h 1359234"/>
              <a:gd name="connsiteX10" fmla="*/ 1811548 w 1811548"/>
              <a:gd name="connsiteY10" fmla="*/ 42670 h 1359234"/>
              <a:gd name="connsiteX11" fmla="*/ 1759789 w 1811548"/>
              <a:gd name="connsiteY11" fmla="*/ 197945 h 1359234"/>
              <a:gd name="connsiteX12" fmla="*/ 1742536 w 1811548"/>
              <a:gd name="connsiteY12" fmla="*/ 249704 h 1359234"/>
              <a:gd name="connsiteX13" fmla="*/ 1725283 w 1811548"/>
              <a:gd name="connsiteY13" fmla="*/ 318715 h 1359234"/>
              <a:gd name="connsiteX14" fmla="*/ 1708031 w 1811548"/>
              <a:gd name="connsiteY14" fmla="*/ 370473 h 1359234"/>
              <a:gd name="connsiteX15" fmla="*/ 1690778 w 1811548"/>
              <a:gd name="connsiteY15" fmla="*/ 456738 h 1359234"/>
              <a:gd name="connsiteX16" fmla="*/ 1742536 w 1811548"/>
              <a:gd name="connsiteY16" fmla="*/ 853553 h 1359234"/>
              <a:gd name="connsiteX17" fmla="*/ 1794295 w 1811548"/>
              <a:gd name="connsiteY17" fmla="*/ 888058 h 1359234"/>
              <a:gd name="connsiteX18" fmla="*/ 1811548 w 1811548"/>
              <a:gd name="connsiteY18" fmla="*/ 939817 h 1359234"/>
              <a:gd name="connsiteX19" fmla="*/ 1794295 w 1811548"/>
              <a:gd name="connsiteY19" fmla="*/ 991575 h 1359234"/>
              <a:gd name="connsiteX20" fmla="*/ 1639019 w 1811548"/>
              <a:gd name="connsiteY20" fmla="*/ 1129598 h 1359234"/>
              <a:gd name="connsiteX21" fmla="*/ 1587261 w 1811548"/>
              <a:gd name="connsiteY21" fmla="*/ 1146851 h 1359234"/>
              <a:gd name="connsiteX22" fmla="*/ 1431985 w 1811548"/>
              <a:gd name="connsiteY22" fmla="*/ 1250368 h 1359234"/>
              <a:gd name="connsiteX23" fmla="*/ 1380227 w 1811548"/>
              <a:gd name="connsiteY23" fmla="*/ 1284873 h 1359234"/>
              <a:gd name="connsiteX24" fmla="*/ 1155940 w 1811548"/>
              <a:gd name="connsiteY24" fmla="*/ 1319379 h 1359234"/>
              <a:gd name="connsiteX25" fmla="*/ 621102 w 1811548"/>
              <a:gd name="connsiteY25" fmla="*/ 1319379 h 1359234"/>
              <a:gd name="connsiteX26" fmla="*/ 517585 w 1811548"/>
              <a:gd name="connsiteY26" fmla="*/ 1284873 h 1359234"/>
              <a:gd name="connsiteX27" fmla="*/ 465827 w 1811548"/>
              <a:gd name="connsiteY27" fmla="*/ 1267621 h 1359234"/>
              <a:gd name="connsiteX28" fmla="*/ 414068 w 1811548"/>
              <a:gd name="connsiteY28" fmla="*/ 1250368 h 1359234"/>
              <a:gd name="connsiteX29" fmla="*/ 379563 w 1811548"/>
              <a:gd name="connsiteY29" fmla="*/ 1198609 h 1359234"/>
              <a:gd name="connsiteX30" fmla="*/ 276046 w 1811548"/>
              <a:gd name="connsiteY30" fmla="*/ 1164104 h 1359234"/>
              <a:gd name="connsiteX31" fmla="*/ 172529 w 1811548"/>
              <a:gd name="connsiteY31" fmla="*/ 1112345 h 1359234"/>
              <a:gd name="connsiteX32" fmla="*/ 120770 w 1811548"/>
              <a:gd name="connsiteY32" fmla="*/ 1077839 h 1359234"/>
              <a:gd name="connsiteX33" fmla="*/ 0 w 1811548"/>
              <a:gd name="connsiteY33" fmla="*/ 939817 h 1359234"/>
              <a:gd name="connsiteX34" fmla="*/ 51759 w 1811548"/>
              <a:gd name="connsiteY34" fmla="*/ 905311 h 1359234"/>
              <a:gd name="connsiteX35" fmla="*/ 155276 w 1811548"/>
              <a:gd name="connsiteY35" fmla="*/ 870805 h 1359234"/>
              <a:gd name="connsiteX36" fmla="*/ 224287 w 1811548"/>
              <a:gd name="connsiteY36" fmla="*/ 767288 h 1359234"/>
              <a:gd name="connsiteX37" fmla="*/ 258793 w 1811548"/>
              <a:gd name="connsiteY37" fmla="*/ 715530 h 1359234"/>
              <a:gd name="connsiteX38" fmla="*/ 241540 w 1811548"/>
              <a:gd name="connsiteY38" fmla="*/ 439485 h 1359234"/>
              <a:gd name="connsiteX39" fmla="*/ 207034 w 1811548"/>
              <a:gd name="connsiteY39" fmla="*/ 387726 h 1359234"/>
              <a:gd name="connsiteX40" fmla="*/ 155276 w 1811548"/>
              <a:gd name="connsiteY40" fmla="*/ 284209 h 1359234"/>
              <a:gd name="connsiteX41" fmla="*/ 103517 w 1811548"/>
              <a:gd name="connsiteY41" fmla="*/ 249704 h 1359234"/>
              <a:gd name="connsiteX42" fmla="*/ 86265 w 1811548"/>
              <a:gd name="connsiteY42" fmla="*/ 8164 h 135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11548" h="1359234">
                <a:moveTo>
                  <a:pt x="86265" y="8164"/>
                </a:moveTo>
                <a:cubicBezTo>
                  <a:pt x="97767" y="-23466"/>
                  <a:pt x="142001" y="46046"/>
                  <a:pt x="172529" y="59922"/>
                </a:cubicBezTo>
                <a:cubicBezTo>
                  <a:pt x="205641" y="74973"/>
                  <a:pt x="241540" y="82926"/>
                  <a:pt x="276046" y="94428"/>
                </a:cubicBezTo>
                <a:lnTo>
                  <a:pt x="379563" y="128934"/>
                </a:lnTo>
                <a:cubicBezTo>
                  <a:pt x="396816" y="134685"/>
                  <a:pt x="413488" y="142621"/>
                  <a:pt x="431321" y="146187"/>
                </a:cubicBezTo>
                <a:cubicBezTo>
                  <a:pt x="557461" y="171414"/>
                  <a:pt x="488556" y="159292"/>
                  <a:pt x="638355" y="180692"/>
                </a:cubicBezTo>
                <a:cubicBezTo>
                  <a:pt x="908649" y="174941"/>
                  <a:pt x="1179315" y="178718"/>
                  <a:pt x="1449238" y="163439"/>
                </a:cubicBezTo>
                <a:cubicBezTo>
                  <a:pt x="1485552" y="161384"/>
                  <a:pt x="1518249" y="140436"/>
                  <a:pt x="1552755" y="128934"/>
                </a:cubicBezTo>
                <a:lnTo>
                  <a:pt x="1708031" y="77175"/>
                </a:lnTo>
                <a:lnTo>
                  <a:pt x="1759789" y="59922"/>
                </a:lnTo>
                <a:lnTo>
                  <a:pt x="1811548" y="42670"/>
                </a:lnTo>
                <a:cubicBezTo>
                  <a:pt x="1751514" y="132719"/>
                  <a:pt x="1790782" y="58479"/>
                  <a:pt x="1759789" y="197945"/>
                </a:cubicBezTo>
                <a:cubicBezTo>
                  <a:pt x="1755844" y="215698"/>
                  <a:pt x="1747532" y="232217"/>
                  <a:pt x="1742536" y="249704"/>
                </a:cubicBezTo>
                <a:cubicBezTo>
                  <a:pt x="1736022" y="272503"/>
                  <a:pt x="1731797" y="295916"/>
                  <a:pt x="1725283" y="318715"/>
                </a:cubicBezTo>
                <a:cubicBezTo>
                  <a:pt x="1720287" y="336201"/>
                  <a:pt x="1712442" y="352830"/>
                  <a:pt x="1708031" y="370473"/>
                </a:cubicBezTo>
                <a:cubicBezTo>
                  <a:pt x="1700919" y="398922"/>
                  <a:pt x="1696529" y="427983"/>
                  <a:pt x="1690778" y="456738"/>
                </a:cubicBezTo>
                <a:cubicBezTo>
                  <a:pt x="1694686" y="534890"/>
                  <a:pt x="1646741" y="757758"/>
                  <a:pt x="1742536" y="853553"/>
                </a:cubicBezTo>
                <a:cubicBezTo>
                  <a:pt x="1757198" y="868215"/>
                  <a:pt x="1777042" y="876556"/>
                  <a:pt x="1794295" y="888058"/>
                </a:cubicBezTo>
                <a:cubicBezTo>
                  <a:pt x="1800046" y="905311"/>
                  <a:pt x="1811548" y="921631"/>
                  <a:pt x="1811548" y="939817"/>
                </a:cubicBezTo>
                <a:cubicBezTo>
                  <a:pt x="1811548" y="958003"/>
                  <a:pt x="1805460" y="977220"/>
                  <a:pt x="1794295" y="991575"/>
                </a:cubicBezTo>
                <a:cubicBezTo>
                  <a:pt x="1765196" y="1028988"/>
                  <a:pt x="1693529" y="1102343"/>
                  <a:pt x="1639019" y="1129598"/>
                </a:cubicBezTo>
                <a:cubicBezTo>
                  <a:pt x="1622753" y="1137731"/>
                  <a:pt x="1603158" y="1138019"/>
                  <a:pt x="1587261" y="1146851"/>
                </a:cubicBezTo>
                <a:cubicBezTo>
                  <a:pt x="1587256" y="1146854"/>
                  <a:pt x="1457866" y="1233114"/>
                  <a:pt x="1431985" y="1250368"/>
                </a:cubicBezTo>
                <a:cubicBezTo>
                  <a:pt x="1414732" y="1261870"/>
                  <a:pt x="1400343" y="1279844"/>
                  <a:pt x="1380227" y="1284873"/>
                </a:cubicBezTo>
                <a:cubicBezTo>
                  <a:pt x="1260694" y="1314757"/>
                  <a:pt x="1334783" y="1299507"/>
                  <a:pt x="1155940" y="1319379"/>
                </a:cubicBezTo>
                <a:cubicBezTo>
                  <a:pt x="958370" y="1385237"/>
                  <a:pt x="1059908" y="1358098"/>
                  <a:pt x="621102" y="1319379"/>
                </a:cubicBezTo>
                <a:cubicBezTo>
                  <a:pt x="584871" y="1316182"/>
                  <a:pt x="552091" y="1296375"/>
                  <a:pt x="517585" y="1284873"/>
                </a:cubicBezTo>
                <a:lnTo>
                  <a:pt x="465827" y="1267621"/>
                </a:lnTo>
                <a:lnTo>
                  <a:pt x="414068" y="1250368"/>
                </a:lnTo>
                <a:cubicBezTo>
                  <a:pt x="402566" y="1233115"/>
                  <a:pt x="397147" y="1209599"/>
                  <a:pt x="379563" y="1198609"/>
                </a:cubicBezTo>
                <a:cubicBezTo>
                  <a:pt x="348720" y="1179332"/>
                  <a:pt x="276046" y="1164104"/>
                  <a:pt x="276046" y="1164104"/>
                </a:cubicBezTo>
                <a:cubicBezTo>
                  <a:pt x="127710" y="1065214"/>
                  <a:pt x="315389" y="1183776"/>
                  <a:pt x="172529" y="1112345"/>
                </a:cubicBezTo>
                <a:cubicBezTo>
                  <a:pt x="153983" y="1103072"/>
                  <a:pt x="138023" y="1089341"/>
                  <a:pt x="120770" y="1077839"/>
                </a:cubicBezTo>
                <a:cubicBezTo>
                  <a:pt x="40257" y="957069"/>
                  <a:pt x="86265" y="997325"/>
                  <a:pt x="0" y="939817"/>
                </a:cubicBezTo>
                <a:cubicBezTo>
                  <a:pt x="17253" y="928315"/>
                  <a:pt x="32811" y="913733"/>
                  <a:pt x="51759" y="905311"/>
                </a:cubicBezTo>
                <a:cubicBezTo>
                  <a:pt x="84996" y="890539"/>
                  <a:pt x="155276" y="870805"/>
                  <a:pt x="155276" y="870805"/>
                </a:cubicBezTo>
                <a:lnTo>
                  <a:pt x="224287" y="767288"/>
                </a:lnTo>
                <a:lnTo>
                  <a:pt x="258793" y="715530"/>
                </a:lnTo>
                <a:cubicBezTo>
                  <a:pt x="253042" y="623515"/>
                  <a:pt x="255919" y="530551"/>
                  <a:pt x="241540" y="439485"/>
                </a:cubicBezTo>
                <a:cubicBezTo>
                  <a:pt x="238306" y="419003"/>
                  <a:pt x="216307" y="406272"/>
                  <a:pt x="207034" y="387726"/>
                </a:cubicBezTo>
                <a:cubicBezTo>
                  <a:pt x="178970" y="331597"/>
                  <a:pt x="204722" y="333654"/>
                  <a:pt x="155276" y="284209"/>
                </a:cubicBezTo>
                <a:cubicBezTo>
                  <a:pt x="140614" y="269547"/>
                  <a:pt x="120770" y="261206"/>
                  <a:pt x="103517" y="249704"/>
                </a:cubicBezTo>
                <a:cubicBezTo>
                  <a:pt x="58101" y="113452"/>
                  <a:pt x="74763" y="39794"/>
                  <a:pt x="86265" y="81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0F681-A13C-4CAB-94C1-46337F260FA4}"/>
              </a:ext>
            </a:extLst>
          </p:cNvPr>
          <p:cNvSpPr txBox="1"/>
          <p:nvPr/>
        </p:nvSpPr>
        <p:spPr>
          <a:xfrm>
            <a:off x="1215909" y="2364159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Masks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816575" y="2662274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 Feet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A48553-3845-411D-B21A-EB2AC0C9771E}"/>
              </a:ext>
            </a:extLst>
          </p:cNvPr>
          <p:cNvSpPr/>
          <p:nvPr/>
        </p:nvSpPr>
        <p:spPr>
          <a:xfrm>
            <a:off x="8592357" y="3343381"/>
            <a:ext cx="879894" cy="15255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3E2FC0-0D69-4BF8-8956-E54F8502DA28}"/>
              </a:ext>
            </a:extLst>
          </p:cNvPr>
          <p:cNvSpPr/>
          <p:nvPr/>
        </p:nvSpPr>
        <p:spPr>
          <a:xfrm>
            <a:off x="8772951" y="2892747"/>
            <a:ext cx="518707" cy="512714"/>
          </a:xfrm>
          <a:custGeom>
            <a:avLst/>
            <a:gdLst>
              <a:gd name="connsiteX0" fmla="*/ 52881 w 518707"/>
              <a:gd name="connsiteY0" fmla="*/ 486104 h 512714"/>
              <a:gd name="connsiteX1" fmla="*/ 35628 w 518707"/>
              <a:gd name="connsiteY1" fmla="*/ 348081 h 512714"/>
              <a:gd name="connsiteX2" fmla="*/ 52881 w 518707"/>
              <a:gd name="connsiteY2" fmla="*/ 279070 h 512714"/>
              <a:gd name="connsiteX3" fmla="*/ 104639 w 518707"/>
              <a:gd name="connsiteY3" fmla="*/ 261817 h 512714"/>
              <a:gd name="connsiteX4" fmla="*/ 173651 w 518707"/>
              <a:gd name="connsiteY4" fmla="*/ 244564 h 512714"/>
              <a:gd name="connsiteX5" fmla="*/ 139145 w 518707"/>
              <a:gd name="connsiteY5" fmla="*/ 141047 h 512714"/>
              <a:gd name="connsiteX6" fmla="*/ 35628 w 518707"/>
              <a:gd name="connsiteY6" fmla="*/ 106541 h 512714"/>
              <a:gd name="connsiteX7" fmla="*/ 1122 w 518707"/>
              <a:gd name="connsiteY7" fmla="*/ 54783 h 512714"/>
              <a:gd name="connsiteX8" fmla="*/ 18375 w 518707"/>
              <a:gd name="connsiteY8" fmla="*/ 3024 h 512714"/>
              <a:gd name="connsiteX9" fmla="*/ 518707 w 518707"/>
              <a:gd name="connsiteY9" fmla="*/ 20277 h 512714"/>
              <a:gd name="connsiteX10" fmla="*/ 501454 w 518707"/>
              <a:gd name="connsiteY10" fmla="*/ 72036 h 512714"/>
              <a:gd name="connsiteX11" fmla="*/ 277168 w 518707"/>
              <a:gd name="connsiteY11" fmla="*/ 123794 h 512714"/>
              <a:gd name="connsiteX12" fmla="*/ 259915 w 518707"/>
              <a:gd name="connsiteY12" fmla="*/ 210058 h 512714"/>
              <a:gd name="connsiteX13" fmla="*/ 363432 w 518707"/>
              <a:gd name="connsiteY13" fmla="*/ 279070 h 512714"/>
              <a:gd name="connsiteX14" fmla="*/ 415190 w 518707"/>
              <a:gd name="connsiteY14" fmla="*/ 296322 h 512714"/>
              <a:gd name="connsiteX15" fmla="*/ 432443 w 518707"/>
              <a:gd name="connsiteY15" fmla="*/ 503356 h 512714"/>
              <a:gd name="connsiteX16" fmla="*/ 52881 w 518707"/>
              <a:gd name="connsiteY16" fmla="*/ 486104 h 5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8707" h="512714">
                <a:moveTo>
                  <a:pt x="52881" y="486104"/>
                </a:moveTo>
                <a:cubicBezTo>
                  <a:pt x="-13255" y="460225"/>
                  <a:pt x="10835" y="434855"/>
                  <a:pt x="35628" y="348081"/>
                </a:cubicBezTo>
                <a:cubicBezTo>
                  <a:pt x="42142" y="325282"/>
                  <a:pt x="38068" y="297586"/>
                  <a:pt x="52881" y="279070"/>
                </a:cubicBezTo>
                <a:cubicBezTo>
                  <a:pt x="64242" y="264869"/>
                  <a:pt x="87153" y="266813"/>
                  <a:pt x="104639" y="261817"/>
                </a:cubicBezTo>
                <a:cubicBezTo>
                  <a:pt x="127439" y="255303"/>
                  <a:pt x="150647" y="250315"/>
                  <a:pt x="173651" y="244564"/>
                </a:cubicBezTo>
                <a:cubicBezTo>
                  <a:pt x="162149" y="210058"/>
                  <a:pt x="173651" y="152549"/>
                  <a:pt x="139145" y="141047"/>
                </a:cubicBezTo>
                <a:lnTo>
                  <a:pt x="35628" y="106541"/>
                </a:lnTo>
                <a:cubicBezTo>
                  <a:pt x="24126" y="89288"/>
                  <a:pt x="4531" y="75236"/>
                  <a:pt x="1122" y="54783"/>
                </a:cubicBezTo>
                <a:cubicBezTo>
                  <a:pt x="-1868" y="36844"/>
                  <a:pt x="229" y="4234"/>
                  <a:pt x="18375" y="3024"/>
                </a:cubicBezTo>
                <a:cubicBezTo>
                  <a:pt x="184882" y="-8077"/>
                  <a:pt x="351930" y="14526"/>
                  <a:pt x="518707" y="20277"/>
                </a:cubicBezTo>
                <a:cubicBezTo>
                  <a:pt x="512956" y="37530"/>
                  <a:pt x="512815" y="57835"/>
                  <a:pt x="501454" y="72036"/>
                </a:cubicBezTo>
                <a:cubicBezTo>
                  <a:pt x="452255" y="133535"/>
                  <a:pt x="329154" y="118595"/>
                  <a:pt x="277168" y="123794"/>
                </a:cubicBezTo>
                <a:cubicBezTo>
                  <a:pt x="271417" y="152549"/>
                  <a:pt x="259915" y="180734"/>
                  <a:pt x="259915" y="210058"/>
                </a:cubicBezTo>
                <a:cubicBezTo>
                  <a:pt x="259915" y="286232"/>
                  <a:pt x="302106" y="263739"/>
                  <a:pt x="363432" y="279070"/>
                </a:cubicBezTo>
                <a:cubicBezTo>
                  <a:pt x="381075" y="283481"/>
                  <a:pt x="397937" y="290571"/>
                  <a:pt x="415190" y="296322"/>
                </a:cubicBezTo>
                <a:cubicBezTo>
                  <a:pt x="419693" y="309831"/>
                  <a:pt x="495171" y="482447"/>
                  <a:pt x="432443" y="503356"/>
                </a:cubicBezTo>
                <a:cubicBezTo>
                  <a:pt x="378099" y="521471"/>
                  <a:pt x="119017" y="511983"/>
                  <a:pt x="52881" y="4861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BD720-33A3-484F-968E-3FF7489BE719}"/>
              </a:ext>
            </a:extLst>
          </p:cNvPr>
          <p:cNvSpPr txBox="1"/>
          <p:nvPr/>
        </p:nvSpPr>
        <p:spPr>
          <a:xfrm>
            <a:off x="9078024" y="2149723"/>
            <a:ext cx="1958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Sanitize   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  or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Wash  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Hands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5E9E13-96AD-46F1-AB37-C574B0C69228}"/>
              </a:ext>
            </a:extLst>
          </p:cNvPr>
          <p:cNvSpPr/>
          <p:nvPr/>
        </p:nvSpPr>
        <p:spPr>
          <a:xfrm>
            <a:off x="1405428" y="3149104"/>
            <a:ext cx="281749" cy="10571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A7AD44-8CE8-4C84-A806-58BE1CDA9237}"/>
              </a:ext>
            </a:extLst>
          </p:cNvPr>
          <p:cNvSpPr/>
          <p:nvPr/>
        </p:nvSpPr>
        <p:spPr>
          <a:xfrm>
            <a:off x="3179459" y="3149103"/>
            <a:ext cx="281749" cy="1019549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Indoor Worship / Outdoor Worship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0F681-A13C-4CAB-94C1-46337F260FA4}"/>
              </a:ext>
            </a:extLst>
          </p:cNvPr>
          <p:cNvSpPr txBox="1"/>
          <p:nvPr/>
        </p:nvSpPr>
        <p:spPr>
          <a:xfrm>
            <a:off x="2027232" y="2022753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INDOOR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606506" y="2662274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 Feet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BD720-33A3-484F-968E-3FF7489BE719}"/>
              </a:ext>
            </a:extLst>
          </p:cNvPr>
          <p:cNvSpPr txBox="1"/>
          <p:nvPr/>
        </p:nvSpPr>
        <p:spPr>
          <a:xfrm>
            <a:off x="7891349" y="2022753"/>
            <a:ext cx="249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OUTDOOR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460AC-A4B8-4610-BF5C-DC36260AF04B}"/>
              </a:ext>
            </a:extLst>
          </p:cNvPr>
          <p:cNvSpPr/>
          <p:nvPr/>
        </p:nvSpPr>
        <p:spPr>
          <a:xfrm>
            <a:off x="5796951" y="1932317"/>
            <a:ext cx="189685" cy="426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5B74A-E8E5-4FFE-91C0-3922D70BEC36}"/>
              </a:ext>
            </a:extLst>
          </p:cNvPr>
          <p:cNvSpPr/>
          <p:nvPr/>
        </p:nvSpPr>
        <p:spPr>
          <a:xfrm>
            <a:off x="1801244" y="3864634"/>
            <a:ext cx="2805262" cy="2173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5E28A43-47C6-47F0-B855-EC955E7E8B74}"/>
              </a:ext>
            </a:extLst>
          </p:cNvPr>
          <p:cNvSpPr/>
          <p:nvPr/>
        </p:nvSpPr>
        <p:spPr>
          <a:xfrm>
            <a:off x="1380226" y="3083839"/>
            <a:ext cx="3657600" cy="8140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841BC-86DA-48E9-B3B0-50BCDC91CEC8}"/>
              </a:ext>
            </a:extLst>
          </p:cNvPr>
          <p:cNvSpPr/>
          <p:nvPr/>
        </p:nvSpPr>
        <p:spPr>
          <a:xfrm>
            <a:off x="3157268" y="2610515"/>
            <a:ext cx="103517" cy="562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28041-D7DE-4579-AE65-CD6F0C6AEEF8}"/>
              </a:ext>
            </a:extLst>
          </p:cNvPr>
          <p:cNvSpPr/>
          <p:nvPr/>
        </p:nvSpPr>
        <p:spPr>
          <a:xfrm>
            <a:off x="2934994" y="2794958"/>
            <a:ext cx="582570" cy="66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3844C-BC0C-4959-9334-233BB8DE28F3}"/>
              </a:ext>
            </a:extLst>
          </p:cNvPr>
          <p:cNvSpPr txBox="1"/>
          <p:nvPr/>
        </p:nvSpPr>
        <p:spPr>
          <a:xfrm>
            <a:off x="2277374" y="3816125"/>
            <a:ext cx="18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25 People or </a:t>
            </a:r>
            <a:r>
              <a:rPr lang="en-US" sz="2800" b="1" dirty="0" smtClean="0">
                <a:solidFill>
                  <a:schemeClr val="bg1"/>
                </a:solidFill>
              </a:rPr>
              <a:t>Fewer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962510A5-1640-49E4-A20D-28F0FB09A76D}"/>
              </a:ext>
            </a:extLst>
          </p:cNvPr>
          <p:cNvSpPr/>
          <p:nvPr/>
        </p:nvSpPr>
        <p:spPr>
          <a:xfrm>
            <a:off x="2503468" y="5471060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FF33E2EF-7F1E-481D-9835-95335EE95971}"/>
              </a:ext>
            </a:extLst>
          </p:cNvPr>
          <p:cNvSpPr/>
          <p:nvPr/>
        </p:nvSpPr>
        <p:spPr>
          <a:xfrm>
            <a:off x="3554987" y="5475875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C2C4F7B-82C0-473D-BB0C-E6D23B97CA73}"/>
              </a:ext>
            </a:extLst>
          </p:cNvPr>
          <p:cNvSpPr/>
          <p:nvPr/>
        </p:nvSpPr>
        <p:spPr>
          <a:xfrm>
            <a:off x="4059691" y="5170858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DEB9CD-8048-4AAA-A34A-74B2D0C0B3A7}"/>
              </a:ext>
            </a:extLst>
          </p:cNvPr>
          <p:cNvSpPr/>
          <p:nvPr/>
        </p:nvSpPr>
        <p:spPr>
          <a:xfrm>
            <a:off x="3154317" y="5225721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499B213-F537-42FD-B12E-D52007A4698F}"/>
              </a:ext>
            </a:extLst>
          </p:cNvPr>
          <p:cNvSpPr/>
          <p:nvPr/>
        </p:nvSpPr>
        <p:spPr>
          <a:xfrm>
            <a:off x="1969387" y="5239604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22916E-374B-4F6A-99E9-56D293DED99A}"/>
              </a:ext>
            </a:extLst>
          </p:cNvPr>
          <p:cNvSpPr/>
          <p:nvPr/>
        </p:nvSpPr>
        <p:spPr>
          <a:xfrm>
            <a:off x="6126480" y="5630993"/>
            <a:ext cx="5499463" cy="4074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9E8EBA0F-67A6-4D37-95CC-436C13DC6677}"/>
              </a:ext>
            </a:extLst>
          </p:cNvPr>
          <p:cNvSpPr/>
          <p:nvPr/>
        </p:nvSpPr>
        <p:spPr>
          <a:xfrm>
            <a:off x="7280350" y="5137132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97CEFCB6-2C20-409D-95C5-AAF935EB9816}"/>
              </a:ext>
            </a:extLst>
          </p:cNvPr>
          <p:cNvSpPr/>
          <p:nvPr/>
        </p:nvSpPr>
        <p:spPr>
          <a:xfrm>
            <a:off x="8331869" y="5141947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238A70-DF86-475C-9A98-25FBFB17A567}"/>
              </a:ext>
            </a:extLst>
          </p:cNvPr>
          <p:cNvSpPr/>
          <p:nvPr/>
        </p:nvSpPr>
        <p:spPr>
          <a:xfrm>
            <a:off x="9020998" y="4871950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2EC12BC-3943-457D-9ABA-6D7B33EBEB6B}"/>
              </a:ext>
            </a:extLst>
          </p:cNvPr>
          <p:cNvSpPr/>
          <p:nvPr/>
        </p:nvSpPr>
        <p:spPr>
          <a:xfrm>
            <a:off x="7931199" y="4891793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778ED9-D9F7-4BFE-90D7-062D2E84186D}"/>
              </a:ext>
            </a:extLst>
          </p:cNvPr>
          <p:cNvSpPr/>
          <p:nvPr/>
        </p:nvSpPr>
        <p:spPr>
          <a:xfrm>
            <a:off x="6746269" y="4905676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6792043-B020-4F22-9A6A-CC67746AC94E}"/>
              </a:ext>
            </a:extLst>
          </p:cNvPr>
          <p:cNvSpPr/>
          <p:nvPr/>
        </p:nvSpPr>
        <p:spPr>
          <a:xfrm>
            <a:off x="10284291" y="4891793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BA0201BB-A38F-4594-8088-3B9827F53CA2}"/>
              </a:ext>
            </a:extLst>
          </p:cNvPr>
          <p:cNvSpPr/>
          <p:nvPr/>
        </p:nvSpPr>
        <p:spPr>
          <a:xfrm>
            <a:off x="7334445" y="5252119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935EDE60-0DBA-4616-9782-DE5967AA6634}"/>
              </a:ext>
            </a:extLst>
          </p:cNvPr>
          <p:cNvSpPr/>
          <p:nvPr/>
        </p:nvSpPr>
        <p:spPr>
          <a:xfrm>
            <a:off x="8424705" y="5238998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79A0CACF-AF15-4482-A6F4-E7CF3FAD5B32}"/>
              </a:ext>
            </a:extLst>
          </p:cNvPr>
          <p:cNvSpPr/>
          <p:nvPr/>
        </p:nvSpPr>
        <p:spPr>
          <a:xfrm>
            <a:off x="9513689" y="5273193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8C495F-4485-49D1-8629-8A7A361EC432}"/>
              </a:ext>
            </a:extLst>
          </p:cNvPr>
          <p:cNvSpPr txBox="1"/>
          <p:nvPr/>
        </p:nvSpPr>
        <p:spPr>
          <a:xfrm>
            <a:off x="7409275" y="3751867"/>
            <a:ext cx="300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Up to 50 People</a:t>
            </a:r>
          </a:p>
        </p:txBody>
      </p:sp>
    </p:spTree>
    <p:extLst>
      <p:ext uri="{BB962C8B-B14F-4D97-AF65-F5344CB8AC3E}">
        <p14:creationId xmlns:p14="http://schemas.microsoft.com/office/powerpoint/2010/main" val="315122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Virtual </a:t>
            </a:r>
            <a:r>
              <a:rPr lang="en-US" sz="3200" b="1" dirty="0" smtClean="0"/>
              <a:t>worship </a:t>
            </a:r>
            <a:r>
              <a:rPr lang="en-US" sz="3200" b="1" dirty="0"/>
              <a:t>w</a:t>
            </a:r>
            <a:r>
              <a:rPr lang="en-US" sz="3200" b="1" dirty="0" smtClean="0"/>
              <a:t>ill </a:t>
            </a:r>
            <a:r>
              <a:rPr lang="en-US" sz="3200" b="1" dirty="0"/>
              <a:t>s</a:t>
            </a:r>
            <a:r>
              <a:rPr lang="en-US" sz="3200" b="1" dirty="0" smtClean="0"/>
              <a:t>till </a:t>
            </a:r>
            <a:r>
              <a:rPr lang="en-US" sz="3200" b="1" dirty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n</a:t>
            </a:r>
            <a:r>
              <a:rPr lang="en-US" sz="3200" b="1" dirty="0" smtClean="0"/>
              <a:t>ecessary</a:t>
            </a:r>
            <a:endParaRPr lang="en-US" sz="3200" b="1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606506" y="2662274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 Feet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5B74A-E8E5-4FFE-91C0-3922D70BEC36}"/>
              </a:ext>
            </a:extLst>
          </p:cNvPr>
          <p:cNvSpPr/>
          <p:nvPr/>
        </p:nvSpPr>
        <p:spPr>
          <a:xfrm>
            <a:off x="1801244" y="3864634"/>
            <a:ext cx="2805262" cy="21738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5E28A43-47C6-47F0-B855-EC955E7E8B74}"/>
              </a:ext>
            </a:extLst>
          </p:cNvPr>
          <p:cNvSpPr/>
          <p:nvPr/>
        </p:nvSpPr>
        <p:spPr>
          <a:xfrm>
            <a:off x="1380226" y="3083839"/>
            <a:ext cx="3657600" cy="81409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841BC-86DA-48E9-B3B0-50BCDC91CEC8}"/>
              </a:ext>
            </a:extLst>
          </p:cNvPr>
          <p:cNvSpPr/>
          <p:nvPr/>
        </p:nvSpPr>
        <p:spPr>
          <a:xfrm>
            <a:off x="3157268" y="2610515"/>
            <a:ext cx="103517" cy="562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28041-D7DE-4579-AE65-CD6F0C6AEEF8}"/>
              </a:ext>
            </a:extLst>
          </p:cNvPr>
          <p:cNvSpPr/>
          <p:nvPr/>
        </p:nvSpPr>
        <p:spPr>
          <a:xfrm>
            <a:off x="2934994" y="2794958"/>
            <a:ext cx="582570" cy="66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9E8EBA0F-67A6-4D37-95CC-436C13DC6677}"/>
              </a:ext>
            </a:extLst>
          </p:cNvPr>
          <p:cNvSpPr/>
          <p:nvPr/>
        </p:nvSpPr>
        <p:spPr>
          <a:xfrm>
            <a:off x="7280350" y="5137132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97CEFCB6-2C20-409D-95C5-AAF935EB9816}"/>
              </a:ext>
            </a:extLst>
          </p:cNvPr>
          <p:cNvSpPr/>
          <p:nvPr/>
        </p:nvSpPr>
        <p:spPr>
          <a:xfrm>
            <a:off x="8331869" y="5141947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08FC5F8-246F-41C6-BE9C-921A03823269}"/>
              </a:ext>
            </a:extLst>
          </p:cNvPr>
          <p:cNvSpPr/>
          <p:nvPr/>
        </p:nvSpPr>
        <p:spPr>
          <a:xfrm>
            <a:off x="2975779" y="4446836"/>
            <a:ext cx="513649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E6515-F55A-4369-A3E6-AE991ADBA3FC}"/>
              </a:ext>
            </a:extLst>
          </p:cNvPr>
          <p:cNvSpPr/>
          <p:nvPr/>
        </p:nvSpPr>
        <p:spPr>
          <a:xfrm>
            <a:off x="2792186" y="4865913"/>
            <a:ext cx="849085" cy="43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56BDA1A-3807-4DFB-BAF9-AA47006271DC}"/>
              </a:ext>
            </a:extLst>
          </p:cNvPr>
          <p:cNvSpPr/>
          <p:nvPr/>
        </p:nvSpPr>
        <p:spPr>
          <a:xfrm>
            <a:off x="3641271" y="5211062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DE7F641-FC98-427D-B298-98B36E020BB6}"/>
              </a:ext>
            </a:extLst>
          </p:cNvPr>
          <p:cNvSpPr/>
          <p:nvPr/>
        </p:nvSpPr>
        <p:spPr>
          <a:xfrm>
            <a:off x="2297710" y="5211062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BA1FFE-B0F5-4C11-AFCF-1DFAD849E0F3}"/>
              </a:ext>
            </a:extLst>
          </p:cNvPr>
          <p:cNvSpPr/>
          <p:nvPr/>
        </p:nvSpPr>
        <p:spPr>
          <a:xfrm>
            <a:off x="5909094" y="2286000"/>
            <a:ext cx="2739503" cy="157863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428A74-97A1-4A27-970A-6475B4D6EFAD}"/>
              </a:ext>
            </a:extLst>
          </p:cNvPr>
          <p:cNvSpPr/>
          <p:nvPr/>
        </p:nvSpPr>
        <p:spPr>
          <a:xfrm>
            <a:off x="6126768" y="2445933"/>
            <a:ext cx="2387503" cy="127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767B6B8-F8B6-4F5B-A4EE-97EA85CF639C}"/>
              </a:ext>
            </a:extLst>
          </p:cNvPr>
          <p:cNvSpPr/>
          <p:nvPr/>
        </p:nvSpPr>
        <p:spPr>
          <a:xfrm>
            <a:off x="7085309" y="2581519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ADC546-AF57-4284-AAA3-004847F506E5}"/>
              </a:ext>
            </a:extLst>
          </p:cNvPr>
          <p:cNvSpPr/>
          <p:nvPr/>
        </p:nvSpPr>
        <p:spPr>
          <a:xfrm>
            <a:off x="6348132" y="5082255"/>
            <a:ext cx="849085" cy="27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7802379-F509-4C3A-B4F7-DD4DFE3CD6AA}"/>
              </a:ext>
            </a:extLst>
          </p:cNvPr>
          <p:cNvSpPr/>
          <p:nvPr/>
        </p:nvSpPr>
        <p:spPr>
          <a:xfrm>
            <a:off x="7968681" y="3037745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547FDB7-1228-48A1-8734-FBDDB697BAC8}"/>
              </a:ext>
            </a:extLst>
          </p:cNvPr>
          <p:cNvSpPr/>
          <p:nvPr/>
        </p:nvSpPr>
        <p:spPr>
          <a:xfrm>
            <a:off x="6230462" y="2966181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A9C236-09C4-4FC1-BA59-DEDF3978CD35}"/>
              </a:ext>
            </a:extLst>
          </p:cNvPr>
          <p:cNvSpPr/>
          <p:nvPr/>
        </p:nvSpPr>
        <p:spPr>
          <a:xfrm>
            <a:off x="6887946" y="2994903"/>
            <a:ext cx="849085" cy="41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90F2C-9F80-4AE0-86F9-BE75CC2370D5}"/>
              </a:ext>
            </a:extLst>
          </p:cNvPr>
          <p:cNvSpPr/>
          <p:nvPr/>
        </p:nvSpPr>
        <p:spPr>
          <a:xfrm>
            <a:off x="7761207" y="4254468"/>
            <a:ext cx="2605177" cy="1723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80613-31E1-4965-9F5E-7CC99781FF85}"/>
              </a:ext>
            </a:extLst>
          </p:cNvPr>
          <p:cNvSpPr/>
          <p:nvPr/>
        </p:nvSpPr>
        <p:spPr>
          <a:xfrm>
            <a:off x="7968681" y="4437267"/>
            <a:ext cx="2204019" cy="122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28C675-7DD2-41CB-843D-97910B4039E2}"/>
              </a:ext>
            </a:extLst>
          </p:cNvPr>
          <p:cNvSpPr/>
          <p:nvPr/>
        </p:nvSpPr>
        <p:spPr>
          <a:xfrm>
            <a:off x="7910944" y="4427594"/>
            <a:ext cx="746099" cy="46838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02F46977-C5F9-45AB-A077-5C7D816299E3}"/>
              </a:ext>
            </a:extLst>
          </p:cNvPr>
          <p:cNvSpPr/>
          <p:nvPr/>
        </p:nvSpPr>
        <p:spPr>
          <a:xfrm>
            <a:off x="5343072" y="4752814"/>
            <a:ext cx="1843854" cy="1035444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Striped Right 50">
            <a:extLst>
              <a:ext uri="{FF2B5EF4-FFF2-40B4-BE49-F238E27FC236}">
                <a16:creationId xmlns:a16="http://schemas.microsoft.com/office/drawing/2014/main" id="{60FD7142-523D-4F64-9571-57FF7049C165}"/>
              </a:ext>
            </a:extLst>
          </p:cNvPr>
          <p:cNvSpPr/>
          <p:nvPr/>
        </p:nvSpPr>
        <p:spPr>
          <a:xfrm>
            <a:off x="3941358" y="2551507"/>
            <a:ext cx="1843854" cy="1035444"/>
          </a:xfrm>
          <a:prstGeom prst="strip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9F681C-78FF-4063-8FF9-1E67DB53BB96}"/>
              </a:ext>
            </a:extLst>
          </p:cNvPr>
          <p:cNvSpPr/>
          <p:nvPr/>
        </p:nvSpPr>
        <p:spPr>
          <a:xfrm>
            <a:off x="7063694" y="3004651"/>
            <a:ext cx="513649" cy="310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29C971-9CBB-4003-B3B7-7CAB29AB38E0}"/>
              </a:ext>
            </a:extLst>
          </p:cNvPr>
          <p:cNvSpPr/>
          <p:nvPr/>
        </p:nvSpPr>
        <p:spPr>
          <a:xfrm>
            <a:off x="2975779" y="4865913"/>
            <a:ext cx="513649" cy="2712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22EE9ADA-4143-4C4E-B703-525F172BB35B}"/>
              </a:ext>
            </a:extLst>
          </p:cNvPr>
          <p:cNvSpPr/>
          <p:nvPr/>
        </p:nvSpPr>
        <p:spPr>
          <a:xfrm>
            <a:off x="4162425" y="4178268"/>
            <a:ext cx="215412" cy="90398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>
            <a:extLst>
              <a:ext uri="{FF2B5EF4-FFF2-40B4-BE49-F238E27FC236}">
                <a16:creationId xmlns:a16="http://schemas.microsoft.com/office/drawing/2014/main" id="{2BF63679-CDDD-4DCD-B583-FC5EA17A5155}"/>
              </a:ext>
            </a:extLst>
          </p:cNvPr>
          <p:cNvSpPr/>
          <p:nvPr/>
        </p:nvSpPr>
        <p:spPr>
          <a:xfrm>
            <a:off x="2106381" y="4179410"/>
            <a:ext cx="215412" cy="90398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5839BE-609C-4985-AA64-EC16D94E85E5}"/>
              </a:ext>
            </a:extLst>
          </p:cNvPr>
          <p:cNvSpPr/>
          <p:nvPr/>
        </p:nvSpPr>
        <p:spPr>
          <a:xfrm>
            <a:off x="8668772" y="4427594"/>
            <a:ext cx="746099" cy="468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D94DE6-9F50-449A-9053-46BBDB35C352}"/>
              </a:ext>
            </a:extLst>
          </p:cNvPr>
          <p:cNvSpPr/>
          <p:nvPr/>
        </p:nvSpPr>
        <p:spPr>
          <a:xfrm>
            <a:off x="9414871" y="4427594"/>
            <a:ext cx="746099" cy="46838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94C099-AFE8-44CB-87C7-6FDF0A1A373A}"/>
              </a:ext>
            </a:extLst>
          </p:cNvPr>
          <p:cNvSpPr/>
          <p:nvPr/>
        </p:nvSpPr>
        <p:spPr>
          <a:xfrm>
            <a:off x="9401175" y="4902940"/>
            <a:ext cx="771525" cy="46838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0C6ED8-A45C-4EA1-ACE6-0A875D67767A}"/>
              </a:ext>
            </a:extLst>
          </p:cNvPr>
          <p:cNvSpPr/>
          <p:nvPr/>
        </p:nvSpPr>
        <p:spPr>
          <a:xfrm>
            <a:off x="8668772" y="4902940"/>
            <a:ext cx="746099" cy="468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56483CA-D7F8-4041-9599-479CFE4D7F63}"/>
              </a:ext>
            </a:extLst>
          </p:cNvPr>
          <p:cNvSpPr/>
          <p:nvPr/>
        </p:nvSpPr>
        <p:spPr>
          <a:xfrm>
            <a:off x="7925266" y="4903622"/>
            <a:ext cx="746099" cy="46838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456856-2F57-40EE-835F-B48DB954519D}"/>
              </a:ext>
            </a:extLst>
          </p:cNvPr>
          <p:cNvSpPr/>
          <p:nvPr/>
        </p:nvSpPr>
        <p:spPr>
          <a:xfrm>
            <a:off x="9401175" y="5368613"/>
            <a:ext cx="771525" cy="4683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5D1DF5-3440-4046-A261-0F8D572A42FF}"/>
              </a:ext>
            </a:extLst>
          </p:cNvPr>
          <p:cNvSpPr/>
          <p:nvPr/>
        </p:nvSpPr>
        <p:spPr>
          <a:xfrm>
            <a:off x="8668772" y="5368613"/>
            <a:ext cx="746099" cy="468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A6FF79-045C-49A1-88C5-E8519933A719}"/>
              </a:ext>
            </a:extLst>
          </p:cNvPr>
          <p:cNvSpPr/>
          <p:nvPr/>
        </p:nvSpPr>
        <p:spPr>
          <a:xfrm>
            <a:off x="7925266" y="5369295"/>
            <a:ext cx="746099" cy="4683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4B057C-3771-413C-816E-6B1725D68F6E}"/>
              </a:ext>
            </a:extLst>
          </p:cNvPr>
          <p:cNvSpPr/>
          <p:nvPr/>
        </p:nvSpPr>
        <p:spPr>
          <a:xfrm>
            <a:off x="3004955" y="4613057"/>
            <a:ext cx="435276" cy="265249"/>
          </a:xfrm>
          <a:custGeom>
            <a:avLst/>
            <a:gdLst>
              <a:gd name="connsiteX0" fmla="*/ 111013 w 326799"/>
              <a:gd name="connsiteY0" fmla="*/ 21526 h 265249"/>
              <a:gd name="connsiteX1" fmla="*/ 79722 w 326799"/>
              <a:gd name="connsiteY1" fmla="*/ 25002 h 265249"/>
              <a:gd name="connsiteX2" fmla="*/ 3232 w 326799"/>
              <a:gd name="connsiteY2" fmla="*/ 28479 h 265249"/>
              <a:gd name="connsiteX3" fmla="*/ 6709 w 326799"/>
              <a:gd name="connsiteY3" fmla="*/ 56294 h 265249"/>
              <a:gd name="connsiteX4" fmla="*/ 10186 w 326799"/>
              <a:gd name="connsiteY4" fmla="*/ 98015 h 265249"/>
              <a:gd name="connsiteX5" fmla="*/ 17140 w 326799"/>
              <a:gd name="connsiteY5" fmla="*/ 125830 h 265249"/>
              <a:gd name="connsiteX6" fmla="*/ 93629 w 326799"/>
              <a:gd name="connsiteY6" fmla="*/ 118876 h 265249"/>
              <a:gd name="connsiteX7" fmla="*/ 107537 w 326799"/>
              <a:gd name="connsiteY7" fmla="*/ 122353 h 265249"/>
              <a:gd name="connsiteX8" fmla="*/ 104060 w 326799"/>
              <a:gd name="connsiteY8" fmla="*/ 177982 h 265249"/>
              <a:gd name="connsiteX9" fmla="*/ 100583 w 326799"/>
              <a:gd name="connsiteY9" fmla="*/ 188412 h 265249"/>
              <a:gd name="connsiteX10" fmla="*/ 97106 w 326799"/>
              <a:gd name="connsiteY10" fmla="*/ 219703 h 265249"/>
              <a:gd name="connsiteX11" fmla="*/ 100583 w 326799"/>
              <a:gd name="connsiteY11" fmla="*/ 264902 h 265249"/>
              <a:gd name="connsiteX12" fmla="*/ 260516 w 326799"/>
              <a:gd name="connsiteY12" fmla="*/ 257948 h 265249"/>
              <a:gd name="connsiteX13" fmla="*/ 243132 w 326799"/>
              <a:gd name="connsiteY13" fmla="*/ 237087 h 265249"/>
              <a:gd name="connsiteX14" fmla="*/ 239655 w 326799"/>
              <a:gd name="connsiteY14" fmla="*/ 226657 h 265249"/>
              <a:gd name="connsiteX15" fmla="*/ 263993 w 326799"/>
              <a:gd name="connsiteY15" fmla="*/ 115399 h 265249"/>
              <a:gd name="connsiteX16" fmla="*/ 305714 w 326799"/>
              <a:gd name="connsiteY16" fmla="*/ 111922 h 265249"/>
              <a:gd name="connsiteX17" fmla="*/ 326575 w 326799"/>
              <a:gd name="connsiteY17" fmla="*/ 104969 h 265249"/>
              <a:gd name="connsiteX18" fmla="*/ 323099 w 326799"/>
              <a:gd name="connsiteY18" fmla="*/ 94538 h 265249"/>
              <a:gd name="connsiteX19" fmla="*/ 316145 w 326799"/>
              <a:gd name="connsiteY19" fmla="*/ 52817 h 265249"/>
              <a:gd name="connsiteX20" fmla="*/ 312668 w 326799"/>
              <a:gd name="connsiteY20" fmla="*/ 4141 h 265249"/>
              <a:gd name="connsiteX21" fmla="*/ 263993 w 326799"/>
              <a:gd name="connsiteY21" fmla="*/ 7618 h 265249"/>
              <a:gd name="connsiteX22" fmla="*/ 111013 w 326799"/>
              <a:gd name="connsiteY22" fmla="*/ 21526 h 26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6799" h="265249">
                <a:moveTo>
                  <a:pt x="111013" y="21526"/>
                </a:moveTo>
                <a:cubicBezTo>
                  <a:pt x="80301" y="24423"/>
                  <a:pt x="90195" y="24326"/>
                  <a:pt x="79722" y="25002"/>
                </a:cubicBezTo>
                <a:cubicBezTo>
                  <a:pt x="54252" y="26645"/>
                  <a:pt x="26691" y="18425"/>
                  <a:pt x="3232" y="28479"/>
                </a:cubicBezTo>
                <a:cubicBezTo>
                  <a:pt x="-5356" y="32160"/>
                  <a:pt x="5779" y="46997"/>
                  <a:pt x="6709" y="56294"/>
                </a:cubicBezTo>
                <a:cubicBezTo>
                  <a:pt x="8098" y="70180"/>
                  <a:pt x="8116" y="84214"/>
                  <a:pt x="10186" y="98015"/>
                </a:cubicBezTo>
                <a:cubicBezTo>
                  <a:pt x="11604" y="107466"/>
                  <a:pt x="17140" y="125830"/>
                  <a:pt x="17140" y="125830"/>
                </a:cubicBezTo>
                <a:cubicBezTo>
                  <a:pt x="47893" y="118141"/>
                  <a:pt x="41243" y="118876"/>
                  <a:pt x="93629" y="118876"/>
                </a:cubicBezTo>
                <a:cubicBezTo>
                  <a:pt x="98408" y="118876"/>
                  <a:pt x="102901" y="121194"/>
                  <a:pt x="107537" y="122353"/>
                </a:cubicBezTo>
                <a:cubicBezTo>
                  <a:pt x="106378" y="140896"/>
                  <a:pt x="106005" y="159505"/>
                  <a:pt x="104060" y="177982"/>
                </a:cubicBezTo>
                <a:cubicBezTo>
                  <a:pt x="103676" y="181627"/>
                  <a:pt x="101186" y="184797"/>
                  <a:pt x="100583" y="188412"/>
                </a:cubicBezTo>
                <a:cubicBezTo>
                  <a:pt x="98858" y="198764"/>
                  <a:pt x="98265" y="209273"/>
                  <a:pt x="97106" y="219703"/>
                </a:cubicBezTo>
                <a:cubicBezTo>
                  <a:pt x="98265" y="234769"/>
                  <a:pt x="86620" y="259124"/>
                  <a:pt x="100583" y="264902"/>
                </a:cubicBezTo>
                <a:cubicBezTo>
                  <a:pt x="105581" y="266970"/>
                  <a:pt x="238371" y="259178"/>
                  <a:pt x="260516" y="257948"/>
                </a:cubicBezTo>
                <a:cubicBezTo>
                  <a:pt x="252826" y="250258"/>
                  <a:pt x="247973" y="246769"/>
                  <a:pt x="243132" y="237087"/>
                </a:cubicBezTo>
                <a:cubicBezTo>
                  <a:pt x="241493" y="233809"/>
                  <a:pt x="240814" y="230134"/>
                  <a:pt x="239655" y="226657"/>
                </a:cubicBezTo>
                <a:cubicBezTo>
                  <a:pt x="244952" y="51861"/>
                  <a:pt x="205094" y="115399"/>
                  <a:pt x="263993" y="115399"/>
                </a:cubicBezTo>
                <a:cubicBezTo>
                  <a:pt x="277948" y="115399"/>
                  <a:pt x="291807" y="113081"/>
                  <a:pt x="305714" y="111922"/>
                </a:cubicBezTo>
                <a:cubicBezTo>
                  <a:pt x="312668" y="109604"/>
                  <a:pt x="328892" y="111923"/>
                  <a:pt x="326575" y="104969"/>
                </a:cubicBezTo>
                <a:cubicBezTo>
                  <a:pt x="325416" y="101492"/>
                  <a:pt x="323988" y="98094"/>
                  <a:pt x="323099" y="94538"/>
                </a:cubicBezTo>
                <a:cubicBezTo>
                  <a:pt x="319709" y="80976"/>
                  <a:pt x="318109" y="66561"/>
                  <a:pt x="316145" y="52817"/>
                </a:cubicBezTo>
                <a:cubicBezTo>
                  <a:pt x="314986" y="36592"/>
                  <a:pt x="324960" y="14795"/>
                  <a:pt x="312668" y="4141"/>
                </a:cubicBezTo>
                <a:cubicBezTo>
                  <a:pt x="300376" y="-6512"/>
                  <a:pt x="280230" y="6634"/>
                  <a:pt x="263993" y="7618"/>
                </a:cubicBezTo>
                <a:cubicBezTo>
                  <a:pt x="179489" y="12740"/>
                  <a:pt x="141725" y="18629"/>
                  <a:pt x="111013" y="215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04AB48-B9C4-40D9-B392-014E33F1FD10}"/>
              </a:ext>
            </a:extLst>
          </p:cNvPr>
          <p:cNvSpPr/>
          <p:nvPr/>
        </p:nvSpPr>
        <p:spPr>
          <a:xfrm>
            <a:off x="3156511" y="4630261"/>
            <a:ext cx="45719" cy="2712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E9AE4F-3E99-4E13-9CCB-4912CD1F4881}"/>
              </a:ext>
            </a:extLst>
          </p:cNvPr>
          <p:cNvSpPr/>
          <p:nvPr/>
        </p:nvSpPr>
        <p:spPr>
          <a:xfrm>
            <a:off x="3257030" y="4617816"/>
            <a:ext cx="45719" cy="2712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7B2ACB8-476E-4C44-A97E-283D743900FF}"/>
              </a:ext>
            </a:extLst>
          </p:cNvPr>
          <p:cNvSpPr/>
          <p:nvPr/>
        </p:nvSpPr>
        <p:spPr>
          <a:xfrm>
            <a:off x="7090081" y="2736804"/>
            <a:ext cx="435276" cy="265249"/>
          </a:xfrm>
          <a:custGeom>
            <a:avLst/>
            <a:gdLst>
              <a:gd name="connsiteX0" fmla="*/ 111013 w 326799"/>
              <a:gd name="connsiteY0" fmla="*/ 21526 h 265249"/>
              <a:gd name="connsiteX1" fmla="*/ 79722 w 326799"/>
              <a:gd name="connsiteY1" fmla="*/ 25002 h 265249"/>
              <a:gd name="connsiteX2" fmla="*/ 3232 w 326799"/>
              <a:gd name="connsiteY2" fmla="*/ 28479 h 265249"/>
              <a:gd name="connsiteX3" fmla="*/ 6709 w 326799"/>
              <a:gd name="connsiteY3" fmla="*/ 56294 h 265249"/>
              <a:gd name="connsiteX4" fmla="*/ 10186 w 326799"/>
              <a:gd name="connsiteY4" fmla="*/ 98015 h 265249"/>
              <a:gd name="connsiteX5" fmla="*/ 17140 w 326799"/>
              <a:gd name="connsiteY5" fmla="*/ 125830 h 265249"/>
              <a:gd name="connsiteX6" fmla="*/ 93629 w 326799"/>
              <a:gd name="connsiteY6" fmla="*/ 118876 h 265249"/>
              <a:gd name="connsiteX7" fmla="*/ 107537 w 326799"/>
              <a:gd name="connsiteY7" fmla="*/ 122353 h 265249"/>
              <a:gd name="connsiteX8" fmla="*/ 104060 w 326799"/>
              <a:gd name="connsiteY8" fmla="*/ 177982 h 265249"/>
              <a:gd name="connsiteX9" fmla="*/ 100583 w 326799"/>
              <a:gd name="connsiteY9" fmla="*/ 188412 h 265249"/>
              <a:gd name="connsiteX10" fmla="*/ 97106 w 326799"/>
              <a:gd name="connsiteY10" fmla="*/ 219703 h 265249"/>
              <a:gd name="connsiteX11" fmla="*/ 100583 w 326799"/>
              <a:gd name="connsiteY11" fmla="*/ 264902 h 265249"/>
              <a:gd name="connsiteX12" fmla="*/ 260516 w 326799"/>
              <a:gd name="connsiteY12" fmla="*/ 257948 h 265249"/>
              <a:gd name="connsiteX13" fmla="*/ 243132 w 326799"/>
              <a:gd name="connsiteY13" fmla="*/ 237087 h 265249"/>
              <a:gd name="connsiteX14" fmla="*/ 239655 w 326799"/>
              <a:gd name="connsiteY14" fmla="*/ 226657 h 265249"/>
              <a:gd name="connsiteX15" fmla="*/ 263993 w 326799"/>
              <a:gd name="connsiteY15" fmla="*/ 115399 h 265249"/>
              <a:gd name="connsiteX16" fmla="*/ 305714 w 326799"/>
              <a:gd name="connsiteY16" fmla="*/ 111922 h 265249"/>
              <a:gd name="connsiteX17" fmla="*/ 326575 w 326799"/>
              <a:gd name="connsiteY17" fmla="*/ 104969 h 265249"/>
              <a:gd name="connsiteX18" fmla="*/ 323099 w 326799"/>
              <a:gd name="connsiteY18" fmla="*/ 94538 h 265249"/>
              <a:gd name="connsiteX19" fmla="*/ 316145 w 326799"/>
              <a:gd name="connsiteY19" fmla="*/ 52817 h 265249"/>
              <a:gd name="connsiteX20" fmla="*/ 312668 w 326799"/>
              <a:gd name="connsiteY20" fmla="*/ 4141 h 265249"/>
              <a:gd name="connsiteX21" fmla="*/ 263993 w 326799"/>
              <a:gd name="connsiteY21" fmla="*/ 7618 h 265249"/>
              <a:gd name="connsiteX22" fmla="*/ 111013 w 326799"/>
              <a:gd name="connsiteY22" fmla="*/ 21526 h 26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6799" h="265249">
                <a:moveTo>
                  <a:pt x="111013" y="21526"/>
                </a:moveTo>
                <a:cubicBezTo>
                  <a:pt x="80301" y="24423"/>
                  <a:pt x="90195" y="24326"/>
                  <a:pt x="79722" y="25002"/>
                </a:cubicBezTo>
                <a:cubicBezTo>
                  <a:pt x="54252" y="26645"/>
                  <a:pt x="26691" y="18425"/>
                  <a:pt x="3232" y="28479"/>
                </a:cubicBezTo>
                <a:cubicBezTo>
                  <a:pt x="-5356" y="32160"/>
                  <a:pt x="5779" y="46997"/>
                  <a:pt x="6709" y="56294"/>
                </a:cubicBezTo>
                <a:cubicBezTo>
                  <a:pt x="8098" y="70180"/>
                  <a:pt x="8116" y="84214"/>
                  <a:pt x="10186" y="98015"/>
                </a:cubicBezTo>
                <a:cubicBezTo>
                  <a:pt x="11604" y="107466"/>
                  <a:pt x="17140" y="125830"/>
                  <a:pt x="17140" y="125830"/>
                </a:cubicBezTo>
                <a:cubicBezTo>
                  <a:pt x="47893" y="118141"/>
                  <a:pt x="41243" y="118876"/>
                  <a:pt x="93629" y="118876"/>
                </a:cubicBezTo>
                <a:cubicBezTo>
                  <a:pt x="98408" y="118876"/>
                  <a:pt x="102901" y="121194"/>
                  <a:pt x="107537" y="122353"/>
                </a:cubicBezTo>
                <a:cubicBezTo>
                  <a:pt x="106378" y="140896"/>
                  <a:pt x="106005" y="159505"/>
                  <a:pt x="104060" y="177982"/>
                </a:cubicBezTo>
                <a:cubicBezTo>
                  <a:pt x="103676" y="181627"/>
                  <a:pt x="101186" y="184797"/>
                  <a:pt x="100583" y="188412"/>
                </a:cubicBezTo>
                <a:cubicBezTo>
                  <a:pt x="98858" y="198764"/>
                  <a:pt x="98265" y="209273"/>
                  <a:pt x="97106" y="219703"/>
                </a:cubicBezTo>
                <a:cubicBezTo>
                  <a:pt x="98265" y="234769"/>
                  <a:pt x="86620" y="259124"/>
                  <a:pt x="100583" y="264902"/>
                </a:cubicBezTo>
                <a:cubicBezTo>
                  <a:pt x="105581" y="266970"/>
                  <a:pt x="238371" y="259178"/>
                  <a:pt x="260516" y="257948"/>
                </a:cubicBezTo>
                <a:cubicBezTo>
                  <a:pt x="252826" y="250258"/>
                  <a:pt x="247973" y="246769"/>
                  <a:pt x="243132" y="237087"/>
                </a:cubicBezTo>
                <a:cubicBezTo>
                  <a:pt x="241493" y="233809"/>
                  <a:pt x="240814" y="230134"/>
                  <a:pt x="239655" y="226657"/>
                </a:cubicBezTo>
                <a:cubicBezTo>
                  <a:pt x="244952" y="51861"/>
                  <a:pt x="205094" y="115399"/>
                  <a:pt x="263993" y="115399"/>
                </a:cubicBezTo>
                <a:cubicBezTo>
                  <a:pt x="277948" y="115399"/>
                  <a:pt x="291807" y="113081"/>
                  <a:pt x="305714" y="111922"/>
                </a:cubicBezTo>
                <a:cubicBezTo>
                  <a:pt x="312668" y="109604"/>
                  <a:pt x="328892" y="111923"/>
                  <a:pt x="326575" y="104969"/>
                </a:cubicBezTo>
                <a:cubicBezTo>
                  <a:pt x="325416" y="101492"/>
                  <a:pt x="323988" y="98094"/>
                  <a:pt x="323099" y="94538"/>
                </a:cubicBezTo>
                <a:cubicBezTo>
                  <a:pt x="319709" y="80976"/>
                  <a:pt x="318109" y="66561"/>
                  <a:pt x="316145" y="52817"/>
                </a:cubicBezTo>
                <a:cubicBezTo>
                  <a:pt x="314986" y="36592"/>
                  <a:pt x="324960" y="14795"/>
                  <a:pt x="312668" y="4141"/>
                </a:cubicBezTo>
                <a:cubicBezTo>
                  <a:pt x="300376" y="-6512"/>
                  <a:pt x="280230" y="6634"/>
                  <a:pt x="263993" y="7618"/>
                </a:cubicBezTo>
                <a:cubicBezTo>
                  <a:pt x="179489" y="12740"/>
                  <a:pt x="141725" y="18629"/>
                  <a:pt x="111013" y="215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9E37C04-5A28-40D8-8CEA-DE7DCC4ED7A2}"/>
              </a:ext>
            </a:extLst>
          </p:cNvPr>
          <p:cNvSpPr/>
          <p:nvPr/>
        </p:nvSpPr>
        <p:spPr>
          <a:xfrm>
            <a:off x="7233126" y="2742394"/>
            <a:ext cx="45719" cy="2712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33AD14-0F21-4A1E-8AD6-04C30BC39C29}"/>
              </a:ext>
            </a:extLst>
          </p:cNvPr>
          <p:cNvSpPr/>
          <p:nvPr/>
        </p:nvSpPr>
        <p:spPr>
          <a:xfrm>
            <a:off x="7347212" y="2744998"/>
            <a:ext cx="45719" cy="2712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Holy Eucharist: </a:t>
            </a:r>
            <a:br>
              <a:rPr lang="en-US" sz="3200" b="1" dirty="0"/>
            </a:br>
            <a:r>
              <a:rPr lang="en-US" sz="3200" b="1" dirty="0"/>
              <a:t>Restrictive p</a:t>
            </a:r>
            <a:r>
              <a:rPr lang="en-US" sz="3200" b="1" dirty="0" smtClean="0"/>
              <a:t>ractices are </a:t>
            </a:r>
            <a:r>
              <a:rPr lang="en-US" sz="3200" b="1" dirty="0"/>
              <a:t>s</a:t>
            </a:r>
            <a:r>
              <a:rPr lang="en-US" sz="3200" b="1" dirty="0" smtClean="0"/>
              <a:t>till </a:t>
            </a:r>
            <a:r>
              <a:rPr lang="en-US" sz="3200" b="1" dirty="0"/>
              <a:t>in </a:t>
            </a:r>
            <a:r>
              <a:rPr lang="en-US" sz="3200" b="1" dirty="0" smtClean="0"/>
              <a:t>place</a:t>
            </a:r>
            <a:endParaRPr lang="en-US" sz="3200" b="1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720996" y="2460300"/>
            <a:ext cx="6434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Communion is distributed in one kind (host </a:t>
            </a:r>
            <a:r>
              <a:rPr lang="en-US" sz="2800" dirty="0" smtClean="0"/>
              <a:t>only).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of the common cup is </a:t>
            </a:r>
            <a:r>
              <a:rPr lang="en-US" sz="2800" dirty="0" smtClean="0"/>
              <a:t>suspended.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US" sz="2800" dirty="0" smtClean="0"/>
              <a:t>nly </a:t>
            </a:r>
            <a:r>
              <a:rPr lang="en-US" sz="2800" dirty="0"/>
              <a:t>the celebrant may consume consecrated </a:t>
            </a:r>
            <a:r>
              <a:rPr lang="en-US" sz="2800" dirty="0" smtClean="0"/>
              <a:t>wine.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host is consumed by worshipers once they have returned to their seats. </a:t>
            </a:r>
            <a:r>
              <a:rPr lang="en-US" sz="2800" b="1" dirty="0">
                <a:solidFill>
                  <a:schemeClr val="bg1"/>
                </a:solidFill>
              </a:rPr>
              <a:t> Feet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09E3B3-A21E-4403-8EAC-A3D5159B0A08}"/>
              </a:ext>
            </a:extLst>
          </p:cNvPr>
          <p:cNvSpPr/>
          <p:nvPr/>
        </p:nvSpPr>
        <p:spPr>
          <a:xfrm>
            <a:off x="2007565" y="2899204"/>
            <a:ext cx="2280847" cy="22808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841BC-86DA-48E9-B3B0-50BCDC91CEC8}"/>
              </a:ext>
            </a:extLst>
          </p:cNvPr>
          <p:cNvSpPr/>
          <p:nvPr/>
        </p:nvSpPr>
        <p:spPr>
          <a:xfrm>
            <a:off x="3079253" y="3429000"/>
            <a:ext cx="137475" cy="1221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28041-D7DE-4579-AE65-CD6F0C6AEEF8}"/>
              </a:ext>
            </a:extLst>
          </p:cNvPr>
          <p:cNvSpPr/>
          <p:nvPr/>
        </p:nvSpPr>
        <p:spPr>
          <a:xfrm>
            <a:off x="2646669" y="3943281"/>
            <a:ext cx="1002641" cy="1425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Preaching: </a:t>
            </a:r>
            <a:br>
              <a:rPr lang="en-US" sz="3200" b="1" dirty="0"/>
            </a:br>
            <a:r>
              <a:rPr lang="en-US" sz="3200" b="1" dirty="0"/>
              <a:t>The preacher MAY preach without a mask </a:t>
            </a:r>
            <a:r>
              <a:rPr lang="en-US" sz="3200" b="1" dirty="0">
                <a:solidFill>
                  <a:schemeClr val="accent1"/>
                </a:solidFill>
              </a:rPr>
              <a:t>IF…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3746500" y="2367167"/>
            <a:ext cx="819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sermon is </a:t>
            </a:r>
            <a:r>
              <a:rPr lang="en-US" sz="2800" dirty="0" smtClean="0"/>
              <a:t>prerecorded, or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sermon is preached at the end of an indoor recording session, once all participants except the masked cameraperson leave the space. 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  <a:p>
            <a:r>
              <a:rPr lang="en-US" sz="2800" i="1" dirty="0"/>
              <a:t>The cameraperson must remain at least 20 feet away from the preacher. The preacher’s mask must be worn before and after the sermon is preached.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0D3E3-06F1-417D-B3B6-0A8E4964BD6E}"/>
              </a:ext>
            </a:extLst>
          </p:cNvPr>
          <p:cNvSpPr txBox="1"/>
          <p:nvPr/>
        </p:nvSpPr>
        <p:spPr>
          <a:xfrm>
            <a:off x="711200" y="2437716"/>
            <a:ext cx="245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Ink Free" panose="03080402000500000000" pitchFamily="66" charset="0"/>
              </a:rPr>
              <a:t>Share the Good News!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Ink Free" panose="03080402000500000000" pitchFamily="66" charset="0"/>
              </a:rPr>
              <a:t>But not the virus. </a:t>
            </a:r>
          </a:p>
        </p:txBody>
      </p:sp>
    </p:spTree>
    <p:extLst>
      <p:ext uri="{BB962C8B-B14F-4D97-AF65-F5344CB8AC3E}">
        <p14:creationId xmlns:p14="http://schemas.microsoft.com/office/powerpoint/2010/main" val="343712721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0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5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6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7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18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{69B08604-A0A5-46A9-A115-D4E368377467}tf33845126_win32</Template>
  <TotalTime>257</TotalTime>
  <Words>756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Franklin Gothic Book</vt:lpstr>
      <vt:lpstr>Ink Free</vt:lpstr>
      <vt:lpstr>Times New Roman</vt:lpstr>
      <vt:lpstr>1_RetrospectVTI</vt:lpstr>
      <vt:lpstr>Turning the Corner Again</vt:lpstr>
      <vt:lpstr>When to Go Back to Stage 2</vt:lpstr>
      <vt:lpstr>Keeping Track of Covid Cases https://covid19.ncdhhs.gov/dashboard</vt:lpstr>
      <vt:lpstr>Reopening Offices</vt:lpstr>
      <vt:lpstr>Remember the Basics</vt:lpstr>
      <vt:lpstr>Indoor Worship / Outdoor Worship</vt:lpstr>
      <vt:lpstr>Virtual worship will still be necessary</vt:lpstr>
      <vt:lpstr>Holy Eucharist:  Restrictive practices are still in place</vt:lpstr>
      <vt:lpstr>Preaching:  The preacher MAY preach without a mask IF…</vt:lpstr>
      <vt:lpstr>Music: </vt:lpstr>
      <vt:lpstr>Music: </vt:lpstr>
      <vt:lpstr>Meetings: Vestry, Bible Study, Etc.</vt:lpstr>
      <vt:lpstr>Outdoor and Indoor Pastoral Visits</vt:lpstr>
      <vt:lpstr>Masks</vt:lpstr>
      <vt:lpstr>Masks</vt:lpstr>
      <vt:lpstr>Some Tips from the First Round of Stage 2</vt:lpstr>
      <vt:lpstr>Review or Update Your Plans for Reopening</vt:lpstr>
      <vt:lpstr>Stay Informed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the Corner Again</dc:title>
  <dc:creator>Earnest Graham</dc:creator>
  <cp:lastModifiedBy>Summerlee Walter</cp:lastModifiedBy>
  <cp:revision>33</cp:revision>
  <dcterms:created xsi:type="dcterms:W3CDTF">2021-02-21T00:48:33Z</dcterms:created>
  <dcterms:modified xsi:type="dcterms:W3CDTF">2021-02-22T23:57:09Z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